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6475" autoAdjust="0"/>
  </p:normalViewPr>
  <p:slideViewPr>
    <p:cSldViewPr>
      <p:cViewPr varScale="1">
        <p:scale>
          <a:sx n="64" d="100"/>
          <a:sy n="64" d="100"/>
        </p:scale>
        <p:origin x="15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9E37-9850-4A77-A091-85E3135FA0CB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3C33F-4DB1-4DE4-887D-65243B0D8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322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3C33F-4DB1-4DE4-887D-65243B0D8836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59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F806CE-CA21-478F-AAD5-CB91876169E6}" type="datetimeFigureOut">
              <a:rPr lang="th-TH" smtClean="0"/>
              <a:t>16/03/59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8232A3-EE01-42BA-A2B3-743615C8B97E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6192688" cy="2736304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สอนโดย   ครูพนิดา      กำลา</a:t>
            </a:r>
          </a:p>
          <a:p>
            <a:r>
              <a:rPr lang="th-TH" sz="3200" b="1" dirty="0" smtClean="0"/>
              <a:t>ผู้จัดทำ    </a:t>
            </a:r>
            <a:r>
              <a:rPr lang="th-TH" sz="3200" b="1" dirty="0" smtClean="0"/>
              <a:t>ด.ญ. สุชานรี  พรไธสง </a:t>
            </a:r>
            <a:r>
              <a:rPr lang="th-TH" sz="3200" b="1" dirty="0" smtClean="0"/>
              <a:t>ชั้นป.</a:t>
            </a:r>
            <a:r>
              <a:rPr lang="th-TH" sz="3200" b="1" dirty="0" smtClean="0"/>
              <a:t>4 เลขที่ </a:t>
            </a:r>
            <a:r>
              <a:rPr lang="en-US" sz="32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10</a:t>
            </a:r>
            <a:endParaRPr lang="th-TH" sz="3200" b="1" dirty="0" smtClean="0">
              <a:latin typeface="Adobe Devanagari" panose="02040503050201020203" pitchFamily="18" charset="0"/>
            </a:endParaRPr>
          </a:p>
          <a:p>
            <a:r>
              <a:rPr lang="th-TH" sz="3200" b="1" dirty="0"/>
              <a:t> </a:t>
            </a:r>
            <a:r>
              <a:rPr lang="th-TH" sz="3200" b="1" dirty="0" smtClean="0"/>
              <a:t>             </a:t>
            </a:r>
            <a:r>
              <a:rPr lang="th-TH" sz="3200" b="1" dirty="0" smtClean="0"/>
              <a:t>ด.ญ. สุจินดา  พรไธสง ชั้นป. </a:t>
            </a:r>
            <a:r>
              <a:rPr lang="en-US" sz="32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r>
            <a:r>
              <a:rPr lang="en-US" sz="3200" b="1" dirty="0" smtClean="0"/>
              <a:t> </a:t>
            </a:r>
            <a:r>
              <a:rPr lang="th-TH" sz="3200" b="1" dirty="0" smtClean="0"/>
              <a:t>เลขที่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6</a:t>
            </a:r>
            <a:endParaRPr lang="th-TH" sz="3200" b="1" dirty="0" smtClean="0">
              <a:latin typeface="Adobe Arabic" panose="02040503050201020203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855" y="692696"/>
            <a:ext cx="6336704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th-TH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สถานที่ท่องเที่ยวภาคอีสาน</a:t>
            </a:r>
            <a:endParaRPr lang="th-TH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564904"/>
            <a:ext cx="583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th-TH" sz="3200" b="1" dirty="0">
              <a:solidFill>
                <a:srgbClr val="21274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0882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204263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19442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3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สามพันโบก</a:t>
            </a:r>
            <a:endParaRPr lang="th-TH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1124744"/>
            <a:ext cx="6696744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3200" dirty="0" smtClean="0"/>
              <a:t>          หาด</a:t>
            </a:r>
            <a:r>
              <a:rPr lang="th-TH" sz="3200" dirty="0"/>
              <a:t>ทรายทองศรีโคตรบูร เป็นหนึ่งในสถานที่ท่องเที่ยวในโครงการ </a:t>
            </a:r>
            <a:r>
              <a:rPr lang="en-US" sz="3200" dirty="0"/>
              <a:t>Unseen Thailand </a:t>
            </a:r>
            <a:r>
              <a:rPr lang="th-TH" sz="3200" dirty="0"/>
              <a:t>ที่นักท่องเที่ยวยุคใหม่ไม่ควรพลาด ภาคอีสานเป็นภูมิภาคที่รายล้อมไปด้วยผืนแผ่นดิน ไม่มีทางออกสู่ทะเล แต่หนึ่งในความมหัศจรรย์ทางธรรมชาติของที่นี่กลับเป็นหาดทรายอันงดงาม โดยหาดทรายทองศรีโคตรบูร เป็นหาดทรายน้ำจืดที่สวยงามมากแห่งหนึ่ง โดยหาดทรายจะปรากฎให้เห็นในฤดูแล้งเท่านั้น ซึ่งตรงกับประมาณช่วงเดือนกุมภาพันธ์ถึงเดือน</a:t>
            </a:r>
            <a:r>
              <a:rPr lang="th-TH" sz="3200" dirty="0" smtClean="0"/>
              <a:t>พฤษภาคม</a:t>
            </a:r>
            <a:endParaRPr lang="th-TH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4"/>
            <a:ext cx="424847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1252"/>
            <a:ext cx="6512511" cy="1156534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ภูฝอยลม</a:t>
            </a:r>
            <a:endParaRPr lang="th-TH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980728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3200" dirty="0"/>
              <a:t>ภูฝอยลม ตั้งอยู่บนเทือกเขาภูพานน้อย สูงจากระดับน้ำทะเลประมาณ 600 เมตร อากาศเย็นสบายตลอดปี ชื่อของภูฝอยลมมาจากไลเคนชนิดหนึ่ง คือ "ฝอยลม" ซึ่งส่วนใหญ่จะพบตามกิ่งก้านของต้นไม้ใหญ่ในบริเวณนี้ แต่ปัจจุบันพบได้น้อยลง เนื่องจากป่าถูกบุกรุกทำลายจนมีสภาพเสื่อมโทรม ปัจจุบันมีการจัดตั้งเป็นแหล่งท่องเที่ยวเชิงนิเวศเพื่ออนุรักษ์ธรรมชาติ และให้เป็นที่ทัศนศึกษาของประชาชน ภายในภูฝอยลมมี "สวนรวมพรรณไม้ป่า 60 พรรษา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41168"/>
            <a:ext cx="453650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1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39"/>
            <a:ext cx="6512511" cy="96818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h-TH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ทุ่งดอกกระเจียว</a:t>
            </a:r>
            <a:endParaRPr lang="th-TH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484784"/>
            <a:ext cx="6912768" cy="338437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th-TH" dirty="0" smtClean="0"/>
              <a:t>            </a:t>
            </a:r>
            <a:r>
              <a:rPr lang="th-TH" sz="3200" dirty="0" smtClean="0"/>
              <a:t>ทิว</a:t>
            </a:r>
            <a:r>
              <a:rPr lang="th-TH" sz="3200" dirty="0"/>
              <a:t>ลิปสยาม หรือที่รู้จักกันในชื่อ "ดอกกระเจียว" ในภาษาไทย เป็นดอกไม้ตามฤดูกาลที่จะบานเต็มที่ในช่วงต้นฤดูฝน ตั้งแต่เดือนมิถุนายนถึงเดือนสิงหาคม พื้นที่มากกว่า 1,000 เอเคอร์ของลานหินงาม ไปจนถึงจุดชมวิวสุดแผ่นดิน จะถูกปกคลุมไปด้วยดอกไม้สีชมพูอมม่วงที่สวยงาม นอกจากหมู่มวลปุปผชาติที่บานสะพรั่ง ในบริเวณเดียวกัน ผู้เยี่ยมชมยังจะได้เห็นหินก้อนน้อยใหญ่ รูปร่างแปลกๆ มากมาย เรียงรายทั่วพื้นที่ของ "ลานหินงาม" หรือ "ป่าหินงาม" ที่มีอาณาบริเวณมากกว่า 10 ไร่ หินรูปร่างแปลกตาเหล่านี้ เกิดจากการกัดเซาะของเนื้อดินและหิน โดยแสงอาทิตย์ ลม และฝนเป็นเวลานานหลายพันปี นอกจากนี้ที่นี่ยังมีหน้าผาที่มีความสูงกว่าระดับน้ำทะเล 846 เมตร ที่สามารถมองเห็นวิวมุมกว้างของหุบเขาและแม่น้ำหลายสายที่งดงาม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2"/>
            <a:ext cx="39560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0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ลานหินงาม</a:t>
            </a:r>
            <a:endParaRPr lang="th-TH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484784"/>
            <a:ext cx="6400800" cy="3474720"/>
          </a:xfrm>
        </p:spPr>
        <p:txBody>
          <a:bodyPr>
            <a:normAutofit fontScale="92500" lnSpcReduction="20000"/>
          </a:bodyPr>
          <a:lstStyle/>
          <a:p>
            <a:endParaRPr lang="th-TH" dirty="0"/>
          </a:p>
          <a:p>
            <a:pPr marL="45720" indent="0">
              <a:buNone/>
            </a:pPr>
            <a:r>
              <a:rPr lang="th-TH" sz="3500" dirty="0" smtClean="0"/>
              <a:t>            การ</a:t>
            </a:r>
            <a:r>
              <a:rPr lang="th-TH" sz="3500" dirty="0"/>
              <a:t>เดินทาง : ใช้ทางหลวงหมายเลข 205 จากนครราชสีมา ขึ้นไปทางทิศเหนือ ผ่านอำเภอโนนไทย บ้านหนองบัวโคก บ้านคำปิง และอำเภอเทพสถิต จนมาถึงสี่แยกและให้เลี้ยวขวาเข้าสู่ทางหลวงหมายเลข 2354 และขับต่อไปอีกประมาณ 17 กิโลเมตร จากนั้นให้เลี้ยวซ้าย แล้วขับตามทางต่อไปอีก 13 กิโลเมตร ที่ทำการของอุทยานแห่งชาติป่าหินงามจะตั้งอยู่ทางด้านซ้ายมือ </a:t>
            </a:r>
          </a:p>
          <a:p>
            <a:endParaRPr lang="th-TH" sz="3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71374"/>
            <a:ext cx="42484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จุดชมวิวหินช้างสี</a:t>
            </a:r>
            <a:endParaRPr lang="th-TH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3200" dirty="0" smtClean="0"/>
              <a:t>           หิน</a:t>
            </a:r>
            <a:r>
              <a:rPr lang="th-TH" sz="3200" dirty="0"/>
              <a:t>ก้อนน้อยใหญ่รูปร่างหน้าตาแปลกประหลาด เป็นประติมากรรมที่เกิดจากการสรรค์สร้างของธรรมชาติ ที่ตั้งตระหง่านอยู่บนพื้นที่กว่า 10 ไร่ ของอุทยานแห่งชาติป่าหินงาม สายฝนและสายลมที่ได้ทำกัดเซาะเนื้อดินและหินอย่างต่อเนื่องมาเป็นระยะเวลานาน เป็นสาเหตุที่ทำให้เกิดการก่อรูปและเปลี่ยนรูปของเหล่าหินที่มีความสวยงามแปลกตาเหล่านี้ "ลานหินงาม" ตั้งอยู่ทางทิศตะวันตกของอุทยานแห่งชาติและสามารถเดินทางเข้าถึงได้ด้วยรถยนต์</a:t>
            </a:r>
          </a:p>
          <a:p>
            <a:endParaRPr lang="th-TH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17565"/>
            <a:ext cx="403244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ถ่ำพญานาคราช</a:t>
            </a:r>
            <a:endParaRPr lang="th-TH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1340768"/>
            <a:ext cx="6400800" cy="3633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h-TH" dirty="0" smtClean="0"/>
              <a:t>               </a:t>
            </a:r>
            <a:r>
              <a:rPr lang="th-TH" sz="3200" dirty="0" smtClean="0"/>
              <a:t>การ</a:t>
            </a:r>
            <a:r>
              <a:rPr lang="th-TH" sz="3200" dirty="0"/>
              <a:t>เดินทาง : ใช้ทางหลวงหมายเลข 205 จากนครราชสีมาขึ้นไปทางทิศเหนือ ขับตามถนนที่มุ่งไปทางทิศตะวันตกเฉียงเหนือและทิศตะวันตกประมาณ 110 กิโลเมตร เลี้ยวขวาสู่ทางหลวงหมายเลข 2354 และขับต่อไปอีก 20 กิโลเมตร จากนั้นให้เลี้ยวซ้ายแล้วขับตามถนนนี้ไปอีก 14 กิโลเมตร ไปจนถึงที่ทำการอุทยานแห่งชาติป่าหินงาม จุดชมวิวหินช้างสี</a:t>
            </a:r>
          </a:p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59000"/>
            <a:ext cx="51845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หาดทรายทองศรีโคตรบูร</a:t>
            </a:r>
            <a:endParaRPr lang="th-TH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1640" y="1484784"/>
            <a:ext cx="6400800" cy="3672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2800" dirty="0" smtClean="0"/>
              <a:t>        </a:t>
            </a:r>
            <a:r>
              <a:rPr lang="th-TH" sz="3600" dirty="0" smtClean="0"/>
              <a:t>จุด</a:t>
            </a:r>
            <a:r>
              <a:rPr lang="th-TH" sz="3600" dirty="0"/>
              <a:t>ชมวิวหินช้างสี ตั้งอยู่ในเขตอุทยานแห่งชาติน้ำพอง เป็นกลุ่มหินขนาดใหญ่ ตั้งอยู่บนสันเขาป่าโสกนกแต้ เหนือที่ทำการอุทยานแห่งชาติขึ้นไป เป็นจุดชมพระอาทิตย์ตกและพระอาทิตย์ขึ้นที่สวยงามตระการตา ที่จุดชมวิวแห่งนี้ มีลานหินขนาดใหญ่ที่มีก้อนหินรูปคล้ายหัวกระโหลกตั้งโดดเด่นอยู่บนจุดสูงสุด จากจุดชมวิวนี้สามารถมองเห็นทัศนียภาพได้โดยรอบ จะเห็นวิวมุมกว้างของผืนป่า</a:t>
            </a:r>
            <a:r>
              <a:rPr lang="th-TH" sz="3600" dirty="0" smtClean="0"/>
              <a:t>ใหญ่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2076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น้ำตกเหวนรก</a:t>
            </a:r>
            <a:endParaRPr lang="th-TH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03648" y="1124744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3200" dirty="0" smtClean="0"/>
              <a:t>          โดยมีเทือกเขาภูเวียงและภูเก้าที่สูงสง่าเป็นฉากหลัง ยามเช้าในฤดูหนาวที่สายหมอกล่องลอยไล่เลี่ยพื้นน้ำ ดูคล้ายกับลูกคลื่นในท้องทะเล ส่งผลให้จุดชมวิวหินช้างสีมีเสน่ห์และน่าหลงไหลสำหรับผู้ที่ได้พบเห็น บริเวณนี้จึงเหมาะสำหรับการตั้งแคมป์ค้างแรมของผู้ที่ชื่นชอบและต้องการสัมผัสความเป็นธรรมชาติอย่างใกล้ชิด นอกจากนี้ บริเวณหินช้างสียังพบภาพเขียนเลขาคณิตอันเป็นร่องรอยของมนุษย์ยุคก่อนประวัติศาสตร์</a:t>
            </a:r>
            <a:r>
              <a:rPr lang="th-TH" sz="3200" dirty="0"/>
              <a:t>อีก</a:t>
            </a:r>
            <a:r>
              <a:rPr lang="th-TH" sz="3200" dirty="0" smtClean="0"/>
              <a:t>ด้วย</a:t>
            </a:r>
            <a:endParaRPr lang="th-TH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446449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น้ำตกเหวสุวัต</a:t>
            </a:r>
            <a:endParaRPr lang="th-TH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1640" y="1124744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3200" dirty="0" smtClean="0"/>
              <a:t>          ถ้ำ</a:t>
            </a:r>
            <a:r>
              <a:rPr lang="th-TH" sz="3200" dirty="0"/>
              <a:t>พญานาคราช เป็นถ้ำที่มีความสวยงามมากที่สุดของอุทยานแห่งชาติภูผาม่าน ภายในถ้ำมืดสนิท แบ่งออกเป็นห้องๆ แต่ละห้องประกอบด้วยหินงอกหินย้อยที่ส่องประกายแวววาวระยิบระยับอันงดงาม โดยเฉพาะห้องโถงใหญ่มีม่านหินย้อยขนาดใหญ่ห้อยลงมาจากเพดานสูงแล้วแผ่กว้างออก รถยนต์สามารถเข้าถึงเชิงเขาที่เป็นตัวถ้ำได้ </a:t>
            </a:r>
          </a:p>
          <a:p>
            <a:pPr marL="45720" indent="0">
              <a:buNone/>
            </a:pPr>
            <a:endParaRPr lang="th-TH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424847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ทะเลสาบหนองหาน</a:t>
            </a:r>
            <a:endParaRPr lang="th-TH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234888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3200" dirty="0" smtClean="0"/>
              <a:t>            การ</a:t>
            </a:r>
            <a:r>
              <a:rPr lang="th-TH" sz="3200" dirty="0"/>
              <a:t>เดินทาง : ใช้ทางหลวงหมายเลข 201 แล้วเลี้ยวซ้ายที่หลักกิโลเมตรที่ 112-113 และขับต่อไปอีกประมาณ 5 กิโลเมตร ก็จะถึงที่ทำการอุทยานแห่งชาติภูผาม่าน </a:t>
            </a:r>
          </a:p>
          <a:p>
            <a:pPr marL="45720" indent="0">
              <a:buNone/>
            </a:pPr>
            <a:endParaRPr lang="th-TH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475252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</TotalTime>
  <Words>964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Arabic</vt:lpstr>
      <vt:lpstr>Adobe Devanagari</vt:lpstr>
      <vt:lpstr>Calibri</vt:lpstr>
      <vt:lpstr>Cordia New</vt:lpstr>
      <vt:lpstr>Georgia</vt:lpstr>
      <vt:lpstr>IrisUPC</vt:lpstr>
      <vt:lpstr>Trebuchet MS</vt:lpstr>
      <vt:lpstr>Slipstream</vt:lpstr>
      <vt:lpstr>สถานที่ท่องเที่ยวภาคอีสาน</vt:lpstr>
      <vt:lpstr>ทุ่งดอกกระเจียว</vt:lpstr>
      <vt:lpstr>ลานหินงาม</vt:lpstr>
      <vt:lpstr>จุดชมวิวหินช้างสี</vt:lpstr>
      <vt:lpstr>ถ่ำพญานาคราช</vt:lpstr>
      <vt:lpstr>หาดทรายทองศรีโคตรบูร</vt:lpstr>
      <vt:lpstr>น้ำตกเหวนรก</vt:lpstr>
      <vt:lpstr>น้ำตกเหวสุวัต</vt:lpstr>
      <vt:lpstr>ทะเลสาบหนองหาน</vt:lpstr>
      <vt:lpstr>สามพันโบก</vt:lpstr>
      <vt:lpstr>ภูฝอยลม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สถานที่ท่องเที่ยวภาคอีสาน</dc:title>
  <dc:creator>korat3</dc:creator>
  <cp:lastModifiedBy>advice075</cp:lastModifiedBy>
  <cp:revision>43</cp:revision>
  <dcterms:created xsi:type="dcterms:W3CDTF">2015-02-04T16:51:49Z</dcterms:created>
  <dcterms:modified xsi:type="dcterms:W3CDTF">2016-03-16T08:52:18Z</dcterms:modified>
</cp:coreProperties>
</file>