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8B8"/>
    <a:srgbClr val="408000"/>
    <a:srgbClr val="C2782E"/>
    <a:srgbClr val="E70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119E-54D8-4F6B-92B9-CDEBCB43A374}" type="datetimeFigureOut">
              <a:rPr lang="th-TH" smtClean="0"/>
              <a:t>17/03/59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ECBF1-DF58-4B8D-9DB2-ECBDCA961A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752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0B3978-F176-44E0-8B95-4DEAF2F7AA70}" type="datetimeFigureOut">
              <a:rPr lang="th-TH" smtClean="0"/>
              <a:pPr/>
              <a:t>17/03/59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778F6C-B9A0-4640-9557-376A1DC087DC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url?url=http://www.siamrath.co.th/web/?q=node/68782&amp;rct=j&amp;frm=1&amp;q=&amp;esrc=s&amp;sa=U&amp;ei=J37RVK7JI4648gWvt4LIAQ&amp;ved=0CC0Q9QEwDA&amp;usg=AFQjCNFiwfwoKwevn99BT9ASTR25MbZTRw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.th/url?url=http://travel.sanook.com/932229/&amp;rct=j&amp;frm=1&amp;q=&amp;esrc=s&amp;sa=U&amp;ei=J37RVK7JI4648gWvt4LIAQ&amp;ved=0CB0Q9QEwBA&amp;usg=AFQjCNFAV7yBvXxhdcQ0fieiuLKDQF9rf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th/url?url=http://archive.wunjun.com/brianandmai/11/85.html&amp;rct=j&amp;frm=1&amp;q=&amp;esrc=s&amp;sa=U&amp;ei=J37RVK7JI4648gWvt4LIAQ&amp;ved=0CDkQ9QEwEg&amp;usg=AFQjCNGjSNsAsQH0lIIDTyTO4LWfne-z6A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.th/url?url=http://www.kanaeng.com/thai.html&amp;rct=j&amp;frm=1&amp;q=&amp;esrc=s&amp;sa=U&amp;ei=J37RVK7JI4648gWvt4LIAQ&amp;ved=0CBsQ9QEwAw&amp;usg=AFQjCNG1UF9lLPaDRuvi-wZLtXatiCq5HQ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url=http://travel.sanook.com/1390647/&amp;rct=j&amp;frm=1&amp;q=&amp;esrc=s&amp;sa=U&amp;ei=BCXTVPr_I4eSuAT094KIDQ&amp;ved=0CCMQ9QEwBzgU&amp;usg=AFQjCNHys8qted80lCgG-smCfHvKky484w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902" y="908720"/>
            <a:ext cx="8493568" cy="18288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8000" dirty="0" smtClean="0">
                <a:ln/>
                <a:solidFill>
                  <a:schemeClr val="accent3"/>
                </a:solidFill>
                <a:effectLst/>
              </a:rPr>
              <a:t>สถานที่ท่องเที่ยวภาคกลาง</a:t>
            </a:r>
            <a:endParaRPr lang="th-TH" sz="80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1640" y="2779734"/>
            <a:ext cx="6400800" cy="1928826"/>
          </a:xfrm>
        </p:spPr>
        <p:txBody>
          <a:bodyPr>
            <a:normAutofit/>
          </a:bodyPr>
          <a:lstStyle/>
          <a:p>
            <a:pPr algn="l"/>
            <a:r>
              <a:rPr lang="th-TH" dirty="0" smtClean="0"/>
              <a:t> </a:t>
            </a:r>
            <a:r>
              <a:rPr lang="th-TH" smtClean="0"/>
              <a:t>ชื่อ</a:t>
            </a:r>
            <a:r>
              <a:rPr lang="th-TH" smtClean="0"/>
              <a:t>เด็กชาย  </a:t>
            </a:r>
            <a:r>
              <a:rPr lang="th-TH" dirty="0" smtClean="0"/>
              <a:t>ศุภกานต์  ชวดศรี ชั้น ป.4   เลขที่  1</a:t>
            </a:r>
            <a:r>
              <a:rPr lang="en-US" dirty="0" smtClean="0"/>
              <a:t>4</a:t>
            </a:r>
            <a:r>
              <a:rPr lang="th-TH" dirty="0" smtClean="0"/>
              <a:t>      </a:t>
            </a:r>
          </a:p>
          <a:p>
            <a:pPr algn="l"/>
            <a:r>
              <a:rPr lang="th-TH" dirty="0" smtClean="0"/>
              <a:t> ชื่อ</a:t>
            </a:r>
            <a:r>
              <a:rPr lang="th-TH" dirty="0" smtClean="0"/>
              <a:t>เด็กชาย  </a:t>
            </a:r>
            <a:r>
              <a:rPr lang="th-TH" dirty="0" smtClean="0"/>
              <a:t>ภูวดล  วงษ์ดา  ชั้น ป.4    เลขที่  </a:t>
            </a:r>
            <a:r>
              <a:rPr lang="en-US" dirty="0" smtClean="0"/>
              <a:t>15</a:t>
            </a:r>
            <a:r>
              <a:rPr lang="th-TH" dirty="0" smtClean="0"/>
              <a:t>     </a:t>
            </a:r>
            <a:endParaRPr lang="th-TH" dirty="0"/>
          </a:p>
        </p:txBody>
      </p:sp>
      <p:pic>
        <p:nvPicPr>
          <p:cNvPr id="32770" name="Picture 2" descr="https://encrypted-tbn0.gstatic.com/images?q=tbn:ANd9GcR1lKomYshzZ7a-MAQsbjCVQ09pfQ0ukDup7x1jF9Sdvy-8lgZ0UjoFr9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1785950" cy="1724032"/>
          </a:xfrm>
          <a:prstGeom prst="rect">
            <a:avLst/>
          </a:prstGeom>
          <a:noFill/>
        </p:spPr>
      </p:pic>
      <p:pic>
        <p:nvPicPr>
          <p:cNvPr id="32772" name="Picture 4" descr="https://encrypted-tbn1.gstatic.com/images?q=tbn:ANd9GcTDEc39JPF4DSM4jihfC26ay_10DYn0u-2ZJVBgF6ut8XjBR0KuRjQlAhm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786322"/>
            <a:ext cx="1785950" cy="1728794"/>
          </a:xfrm>
          <a:prstGeom prst="rect">
            <a:avLst/>
          </a:prstGeom>
          <a:noFill/>
        </p:spPr>
      </p:pic>
      <p:pic>
        <p:nvPicPr>
          <p:cNvPr id="32774" name="Picture 6" descr="https://encrypted-tbn2.gstatic.com/images?q=tbn:ANd9GcTFJkKPB6t2GQDWw3iNHW4k7qRMexW5AJQ-z70XDqQNRl13n8obUFR6IyI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786322"/>
            <a:ext cx="1785941" cy="1714507"/>
          </a:xfrm>
          <a:prstGeom prst="rect">
            <a:avLst/>
          </a:prstGeom>
          <a:noFill/>
        </p:spPr>
      </p:pic>
      <p:pic>
        <p:nvPicPr>
          <p:cNvPr id="32776" name="Picture 8" descr="https://encrypted-tbn0.gstatic.com/images?q=tbn:ANd9GcQ87S9WTyV_hq9WBNQ4d7OGskxSPkdvAwz9s5CvrhSfNTrhzzwt63YsZ7Q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4857760"/>
            <a:ext cx="1928826" cy="1724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  </a:t>
            </a:r>
            <a:r>
              <a:rPr lang="th-TH" sz="5300" b="1" dirty="0" smtClean="0">
                <a:solidFill>
                  <a:srgbClr val="FF0000"/>
                </a:solidFill>
              </a:rPr>
              <a:t>พระปฐมเจดีย์ นครปฐม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2800" dirty="0" smtClean="0"/>
              <a:t>           จังหวัดนครปฐม จังหวัดเล็ก ๆ ใกล้กรุงเทพฯ เป็นพื้นที่อุดมสมบูรณ์เหมาะสำหรับประกอบอาชีพเกษตรกรรม จึงมีผลไม้ขึ้นชื่อมากมาย โดยเฉพาะส้มโอจนได้ชื่อว่า "เมืองส้มโอหวาน" และอาหารขึ้นชื่ออีกนานาชนิด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1026" name="Picture 2" descr="พระปฐมเจดีย์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3857652" cy="2971798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Rvh0W73eY7hwh87QvO9Etg6HxkoJnT0FmQhcaaDAgy2GPKhMfzz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4071966" cy="290037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th-TH" sz="5400" dirty="0" smtClean="0">
                <a:solidFill>
                  <a:srgbClr val="C00000"/>
                </a:solidFill>
              </a:rPr>
              <a:t>  </a:t>
            </a:r>
            <a:r>
              <a:rPr lang="th-TH" sz="5400" b="1" dirty="0" smtClean="0">
                <a:solidFill>
                  <a:srgbClr val="C00000"/>
                </a:solidFill>
              </a:rPr>
              <a:t>เกาะเกร็ด นนทบุรี</a:t>
            </a:r>
            <a:r>
              <a:rPr lang="th-TH" sz="5400" dirty="0" smtClean="0">
                <a:solidFill>
                  <a:srgbClr val="C00000"/>
                </a:solidFill>
              </a:rPr>
              <a:t/>
            </a:r>
            <a:br>
              <a:rPr lang="th-TH" sz="5400" dirty="0" smtClean="0">
                <a:solidFill>
                  <a:srgbClr val="C00000"/>
                </a:solidFill>
              </a:rPr>
            </a:br>
            <a:endParaRPr lang="th-TH" sz="5400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/>
              <a:t>           นนทบุรี เมืองแห่งทุเรียนก้านยาวที่ขึ้นชื่อว่า หอม อร่อย และมีราคาแพงที่สุดของประเทศ แม้ทุกวันนี้วิถีชีวิตของผู้คนจังหวัดนนทบุรีได้เริ่มเปลี่ยนแปลงไป แต่นนทบุรียังเต็มเปี่ยมไปด้วยมนเสน่ห์ </a:t>
            </a:r>
            <a:endParaRPr lang="th-TH" sz="2800" dirty="0"/>
          </a:p>
        </p:txBody>
      </p:sp>
      <p:pic>
        <p:nvPicPr>
          <p:cNvPr id="23554" name="Picture 2" descr="เกาะเกร็ด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143404" cy="2819398"/>
          </a:xfrm>
          <a:prstGeom prst="rect">
            <a:avLst/>
          </a:prstGeom>
          <a:noFill/>
        </p:spPr>
      </p:pic>
      <p:pic>
        <p:nvPicPr>
          <p:cNvPr id="23556" name="Picture 4" descr="https://encrypted-tbn0.gstatic.com/images?q=tbn:ANd9GcSj5-i0iNQVSdZU5aIxukjivFAdCy0wCJh-cNEWYi_GAsaKrT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929090" cy="289084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>
            <a:normAutofit/>
          </a:bodyPr>
          <a:lstStyle/>
          <a:p>
            <a:pPr algn="ctr"/>
            <a:r>
              <a:rPr lang="th-TH" dirty="0" smtClean="0"/>
              <a:t> </a:t>
            </a:r>
            <a:r>
              <a:rPr lang="th-TH" sz="6000" b="1" dirty="0" smtClean="0">
                <a:solidFill>
                  <a:srgbClr val="00B050"/>
                </a:solidFill>
              </a:rPr>
              <a:t>พิพิธภัณฑ์ลูกหลานพันธุ์มังกร</a:t>
            </a:r>
            <a:endParaRPr lang="th-TH" sz="4400" b="1" dirty="0">
              <a:solidFill>
                <a:srgbClr val="00B05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2800" dirty="0" smtClean="0"/>
              <a:t>          สร้างขึ้นจากความคิด นายบรรหาร </a:t>
            </a:r>
            <a:r>
              <a:rPr lang="th-TH" sz="2800" dirty="0" err="1" smtClean="0"/>
              <a:t>ศิลป</a:t>
            </a:r>
            <a:r>
              <a:rPr lang="th-TH" sz="2800" dirty="0" smtClean="0"/>
              <a:t>อาชา ขณะดำรงตำแหน่งนายกรัฐมนตรีคนที่ 21 ของประเทศไทย โดยได้เริ่มออกแบบและจัดทำพิพิธภัณฑ์ลูกหลานพันธุ์มังกรขึ้น บริเวณศาลเจ้าพ่อหลักเมืองจังหวัดสุพรรณบุรี เพื่อนำเสนอเรื่องราวความเป็น มาของชาวจีนในประเทศไทย</a:t>
            </a:r>
            <a:r>
              <a:rPr lang="th-TH" dirty="0" smtClean="0"/>
              <a:t> </a:t>
            </a:r>
            <a:endParaRPr lang="th-TH" dirty="0"/>
          </a:p>
        </p:txBody>
      </p:sp>
      <p:pic>
        <p:nvPicPr>
          <p:cNvPr id="4" name="Picture 2" descr="วัดม่วง อ่างทอ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4286280" cy="2928934"/>
          </a:xfrm>
          <a:prstGeom prst="rect">
            <a:avLst/>
          </a:prstGeom>
          <a:noFill/>
        </p:spPr>
      </p:pic>
      <p:pic>
        <p:nvPicPr>
          <p:cNvPr id="5" name="Picture 4" descr="เขาวั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3929066"/>
            <a:ext cx="4143404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 </a:t>
            </a:r>
            <a:r>
              <a:rPr lang="th-TH" sz="6000" b="1" dirty="0" smtClean="0">
                <a:solidFill>
                  <a:srgbClr val="E808B8"/>
                </a:solidFill>
              </a:rPr>
              <a:t>พิพิธภัณฑ์ลูกหลานพันธุ์มังกร</a:t>
            </a:r>
            <a:endParaRPr lang="th-TH" dirty="0">
              <a:solidFill>
                <a:srgbClr val="E808B8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/>
              <a:t>          สุพรรณบุรี เมืองอู่ข้าวอู่น้ำของไทย เมืองอันเป็นต้นกำเนิดของวรรณคดีที่สำคัญของไทย คือ ขุนช้างขุนแผน เมืองที่มีประวัติศาสตร์ความเป็นมายาวนาน เมืองที่มีแหล่งท่องเที่ยวหลากหลาย ทั้งประวัติศาสตร์ โบราณคดี</a:t>
            </a:r>
            <a:endParaRPr lang="th-TH" sz="2800" dirty="0"/>
          </a:p>
        </p:txBody>
      </p:sp>
      <p:pic>
        <p:nvPicPr>
          <p:cNvPr id="8194" name="Picture 2" descr="พิพิธภัณฑ์ลูกหลานพันธุ์มังกร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857652" cy="3043236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TOUPzHyVpGzL44WeKJNSrj2IOUXPB0w4drlI9Xd20tEi_qF0Aot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000528" cy="30289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58204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> 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 </a:t>
            </a:r>
            <a:r>
              <a:rPr lang="th-TH" sz="6000" b="1" dirty="0" smtClean="0">
                <a:solidFill>
                  <a:srgbClr val="408000"/>
                </a:solidFill>
              </a:rPr>
              <a:t>ตลาดน้ำยามเย็น</a:t>
            </a:r>
            <a:r>
              <a:rPr lang="th-TH" sz="6000" b="1" dirty="0" err="1" smtClean="0">
                <a:solidFill>
                  <a:srgbClr val="408000"/>
                </a:solidFill>
              </a:rPr>
              <a:t>อัมพ</a:t>
            </a:r>
            <a:r>
              <a:rPr lang="th-TH" sz="6000" b="1" dirty="0" smtClean="0">
                <a:solidFill>
                  <a:srgbClr val="408000"/>
                </a:solidFill>
              </a:rPr>
              <a:t>วา สมุทรสงคราม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/>
              <a:t>           สมุทรสงคราม จังหวัดที่มีขนาดเล็กที่สุดในประเทศ เป็นเมืองที่มีความสำคัญยิ่งในด้านประวัติศาสตร์ เนื่องด้วยเป็นเมืองพระราชสมภพ ของพระบาทสมเด็จพระพุทธเลิศหล้านภาลัย มีแหล่งท่องเที่ยวตามธรรมชาติ</a:t>
            </a:r>
            <a:endParaRPr lang="th-TH" sz="2800" dirty="0"/>
          </a:p>
        </p:txBody>
      </p:sp>
      <p:pic>
        <p:nvPicPr>
          <p:cNvPr id="7170" name="Picture 2" descr="https://encrypted-tbn0.gstatic.com/images?q=tbn:ANd9GcSnwGUmqUMWjUYgX_bXMT4R50bCPRHeQbHzQdM-vUyE_T6BmkoQ2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3714776" cy="2752733"/>
          </a:xfrm>
          <a:prstGeom prst="rect">
            <a:avLst/>
          </a:prstGeom>
          <a:noFill/>
        </p:spPr>
      </p:pic>
      <p:pic>
        <p:nvPicPr>
          <p:cNvPr id="7172" name="Picture 4" descr="ตลาดน้ำอัมพว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857652" cy="26860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29642" cy="1643074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          </a:t>
            </a:r>
            <a:r>
              <a:rPr lang="th-TH" sz="6000" b="1" dirty="0" err="1" smtClean="0">
                <a:solidFill>
                  <a:srgbClr val="7030A0"/>
                </a:solidFill>
              </a:rPr>
              <a:t>วัดโสธรว</a:t>
            </a:r>
            <a:r>
              <a:rPr lang="th-TH" sz="6000" b="1" dirty="0" smtClean="0">
                <a:solidFill>
                  <a:srgbClr val="7030A0"/>
                </a:solidFill>
              </a:rPr>
              <a:t>รารามวรวิหาร ฉะเชิงเทรา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                                      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/>
              <a:t>              ฉะเชิงเทรา หรือ แปดริ้ว นามแปดริ้วแห่งลุ่มน้ำบางปะกง แสดงถึงความอุดมสมบูรณ์ของฉะเชิงเทราได้เป็นอย่างดี ด้วยความที่มีปลาช่อนขนาดใหญ่ชุกชุม ซึ่งสามารถแล่ได้ถึง 8 ริ้ว</a:t>
            </a:r>
            <a:endParaRPr lang="th-TH" sz="2800" dirty="0"/>
          </a:p>
        </p:txBody>
      </p:sp>
      <p:pic>
        <p:nvPicPr>
          <p:cNvPr id="6146" name="Picture 2" descr="วัดโสธรวรารามวรวิหาร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4214842" cy="2828922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hQSERUUExQVFRUVGRgWGBgYGBwYGBgYFxcXFxcWGhgXHCYfFxojGRgXHy8gIycpLCwsFR4yNTAqNSYrLCkBCQoKDgwOGg8PGiwkHCQsLCwsLCwsLCksLywsLywsLCwsLCwsLCwsLCwsNCwsLCwsKSwsLCwsLCwsLCwsLCwsLP/AABEIAKwBJQMBIgACEQEDEQH/xAAcAAABBQEBAQAAAAAAAAAAAAAFAQIDBAYABwj/xABJEAACAQIEAggCBwQIBAUFAAABAhEAAwQSITEFQQYTIlFhcYGRMqEUQlKxwdHwByNikhUzQ3KCorLxFsLS4SRTY7PDJURzg+L/xAAaAQADAQEBAQAAAAAAAAAAAAABAgMABAUG/8QAMREAAgICAQIFAwIFBQEAAAAAAAECEQMSITFBBBMiUWGRofCBsRRxwdHhBSQyQlIj/9oADAMBAAIRAxEAPwDz0vSh6rtc1pRcrk1PQ2LOenB/Kqwu04XaXUbYtBzTsx76rC9Si9S6sbZFkE99OFVhiKd9IoasbZFoVII8apfSK76RS6MbZF/Mvj70oujuqgL9OF+hoHdBBbw7hT1xPgKHC7TxcpHjG3CS4zyqVcWaEi7TxfpHiHUwuMUe+nDEnvoQL1O+kGk8obcMJiGJgak6RufKluG4s5lK68/1oag6NfvMVaXlmnafhUty8q0PSdf/AA7kEDKwMZXBJzZZ7RjnvXNN6ZFCuoHk5ABxh76YeIHvoUb9N6yutYEB5Qqcce+onxu2vMUN6ynC4Of6PL0pvKSB5thH6dSjFzQ/rKct6g8aGUwit7xpwueNDxep6PJikcCimXjc767rqq4podh3E/fUfWUqhasZSL4vU7rxVAXKcLtK4DJl76SKeuLFUOvpRfpHAdMIjGeFL9KPdQ8YinDEUrx/A6YTt4k0lUbeIrqGhrMQza1wao2bWuDV9DR83ZMHpc1Qg0v01rXbSAwOkgEa6HQgg6TQoOxPmrs9Rk12ahQdiUPTg9Qg0s1qDsS56XPUM0s1qDsTB6eHqANTgaFB2LAendbVcGlzUuodmT9bS9bVfNTgaGqG3ZOLtPFyo8v7sN/Eyn2Uj8fY0wPSpJh2NJ0JP/i1MMcqudN9RlHzYe9aPpG5bCXjF3TL8W0Zk1NZTomk3Scyg5QBmIE6hjqdNl+daXjKzhroLWx2CdGBJKkEbDwHuNq8jxK/3C/QpHmNmELU+9oxH62qO2uYx3+Z+4E+wohx3CG3cBP11DbMBp2T8QHMcu+vTckpqInayhmpGbbz/A0k0x7kFfExy7j309AsnzUmemE0rCCR3VqDZJnq3wpM962ve6j51QBo10Ss5sRm5Ijv/lyj5tUsvpg38DKXJW4qYv3BvDH/AH1qsL1WukaZcTc85/D8KF5qGOKcE/gfdplwXK7rKqZ6TrNfSj5Yyyl3ra4Xqp9bSdbQ8sfzi8L1L13jVDrqXrqHlDLME7Vzxrqo2r1dQ8sPnIzzNrXZqr28SCTOgH51J9OABALQYnTdhtz21avUPFsmmq+PbsgeP6++lXFr4/r1qBr8tI2AIEidwRMevpQNYQVtB5ClzVTs4wAAExH6FTDGqusg+BEjyj39qFGssTU2Fsl2yrqx+EfabTsjxIkDvMDnQluJAHYkd9GOiwa9fAtkoV1DTHaOijcc/upMj1i5MfH6pKKHcNCtcFtiqhzkLN9STox59kgEjuBHOjp6EYuzcIv4e71eod0XrEAg9vMukAwdY2ojxHpheZm65LbsZmbVkwZIYAm2ToQRM1RxGPuLlIbNI5ycxG8zvIKnXvrz5Z8kuiqzqWJLq+g210MzFsuKsEAkAlbwkaQdLZGvnUw6A3OWIwvq9xf9Vqql60A0qcwJIB8FC5f8pX1Bq3auEDc+5pXly1w/sFwhfcjboPeH9rhT/wDvA/1AVG3Qy+PrYY+WJs/i4pcRim+03uaqfSn+238xplly+6+gusPksHobieS2z5X7J/8AkpvGejb4Wxbu3WSXZhlVg+UKFMsykqCSYidvPSFbzk/E3vRvhmKuW0Z1IZl7YBCtqJDCHUgEpmIMcvAxnmyRq6DHHGXCKWEwjNgQjKwuEDEIpmWUswZlB5FW8PhnY0FtLJAmJMa6ayQPTb51rsZctY57eJvtdJUZf3NxEZXtNCk51JkrBlNqr8UOFZxKXLVmLmV1UMylXY2wwkZmYyJLCet37INCGWm173+hnEudDcGQpV7Lk3AzBlyMew3VZcj7lWzg+a94gxfwapOZL8MrIJtInxqyjbQmSI7pmrHR/F2MYsXkW49rsFiShK9gW3IB+I9udTqab0hsYbDIblqzLk9Ug6xjLnN2YLHmB868vLJyyvh2/wA9ykeFRgrHDyl1UYa65tAwBBCx3eWk6+FaDjGA68W7YXLcM5DlADZiwCEqB9hmk7BWNAvpZZ2UP1lzObfZ2BzZZkg6ZiwEDYT4VqOBY+1hIu35e4QVCmS0FUVmYQYZhBJ+qlsCASwrtyuSan/2XQ1JKkYW7bKsVYEFSQQdCCNCDVZ78XEWNSZmY8OVaPpXatszYiywdJVbjCY6wrMiQCZA1/iP8QrGkh7s9aFI20gCJOs16GKayQshJOLDCLJj0q3xaxkuHxAb335DmDyqezhUF2JDQQcykFSGGywY0kAnv2qxjIxFy2iAktCiRGVQzF7nOFOw2nIfCYPN60+1FdHqBQa1/QjD/u8RcOmi2x6mWG3itZTF2clxlOkMR89PlW54ayWMJbtl0DOc7DrLQILa65mkEDKNe6k8VNPHS7iRuzP9NLeXESOc698MdfmKz+atV01UMA4K6NydG0YfwE8wKyJNV8I7xI0+GPzUy2xJaAYAGvdEz94pubUDvMDUCSdhJ0HrU/BbYLMGAk6HvmSCNidNRp3Veb1Vgjy6Iy1Jmp2IslSJESJ9B2SfcGoc1MqfIG6H5q7PUc1001A2LFp66o7RrqFB2Mv9JbXU6mmozHSmNvRfo5Zlrp+zaY+7KvL+9XRJ6qzhirdAk1wepcZ8Z/XKolFHsDuJTrluCQdxpRbolhw2LtgiR22/lRiN/ECoOOIFvNEbn7zSb+vX4sbXiwcK3v7M0KXcwMRqZ0knsosyI3J51jEwmssco0Pieeg/QoxgOOG1IS2QDzzEE+JgfLlUfFReTG4LuW8O1CWzNHx+1luNrzZhpl0J+ydR9XQ+e1U8JczKV07Mt6yvPx1HoKjtccN2FZDInKS5gFtzsCdBJ1GgrdWuEovDUxNom1cYNdDy0iOsVRmP1YGo27R33rzpPyopS9ztTUndmWwdsP2RAMADtCGJy8idDuByMnnvImCuRpqSBsyd39+gzcTvlSvauW3BNwZQTmPxNIUspmDuJjxofiEt5zmfLBMgoTB0j4SZB19qssTff+oHJV0+ppH4RfP9mx8sp/56bb4HfmOrf2H/AFVm+ow+/Xp5dXc+/LWk4V0SW7hzdV8wJOVgpAGU6yGUE89u7nQn6Fy/sBU+33L9no3fP9jcP+H8jRGyGt4dspgC4qXJAIzEMcsGRIAI9TQbh+CtESl5LsAnKguFjA2hrYidNSRvvVri1tk1OW2LeXOpaC94hTcdVI7cT1cjlb37+WacnT/YqkkivcRVvZSFGcTAUKsgwYUaA7bUj8PDIYABYET66fh7VLxLDM9lLuRiLcPmUqZAGp37tdRyqVLlvq4a66EEiAiEcuZaaW3Sd8lkop1XAL6P8US3dJuAQUAPwfErTM3FYAkA8tYFXuO8WtNF2wUz9oBAbebOQ4VwbSLtuBvI8QSuDxIS5NplfrM8QoBNwWyMrCSNSVcEmNT4gN6XdIrgVbdxntmJEZSGl7va7JiVRlWD/vZLbIqX3/oQkq7gHitjqVW0GIyAh8rHtXCZYnxAOWOWU99BrWMIJYsxyRlBb63frOgEz6d9SqofRbhZjJ1U66EnUHwNRPZ1VcrKpOrEbsdz5DQe/fXoQVcMhPnlINYbpHdawEKg2h1yhABGZkBLE5e02imTqAmnKgvCbpN0QltySoCmBJzAAa95bWfwordti3aCz2rZDZf4ge0D8/eq2M4NcsOhNr90+Uq7A5dWUlS4MIRGUidO13g0MenKXFi5LSRpOD2LjWkyWgpSVJVwZiA3PQa8ts1a/gnA7qo91haZ7sg55GRVYgIFC6fCJ9K8/wAG9vMRkwg7GYAX/wDyyAy5sxBZwTHfG1ab/ixQijrUTTYOrfXVzqD9nMv+Ka83xGObdR7/AJ7s6IzVC/8AC/0viC27hazNtnz2F6wLEASD8IJJ17zXoPFbmdAq4oFlgFuoZm7u1lmJrKdCWW/evMxzL1KWzrE5rrvuD3KPavQeFdGsOpDrbAYbNLEifEnbwrzPFZfUsT7dAOl62ZrjWBN+ybDXrdvOFlxZckgEHLl0OpA2P314bicYRcK6gKzKdIbeASG+E6TBr6M4v0SsM2bqxmzKS8tm3nRpnMYjwknlXgfS7BEY7F67Xru511uGCa7/APSsn/KH69F/IlladNFRcZuwGUnR4LajyJIHI6UUwt1UtseyLhIVQQIDTBY6bAZmMTM+dCMBdKkA5ddDopkcj2wVET4aE0SHDCHRBcHaZF0uKTlJGg6t8siY9a9PIl0ZoMm4vcew7JcEiAFU6QsA5tNiWG38J79aOfMpgZSqsx0kaiVEnWdDRX9oN0JxG8TDL2WEKgn92sCVkgT391AE6QZR2UBJJZy2uZiQZPeBHP7Td9bEpOCku9AlJN8kVvGkmKW5jYof12uwpHvbc67aRzWwrYxorqGWb2+ldWpGtlRt60fRRB1WMZthaRdp1a9bMbj6qMfJTQC9ZgnwMePtWm4Dea3w/EMM6h7lsDs5kfIrll1UiRmUzuNKnm/4ce6/cSHUzGJPaNOQdkn03H3b+tJAJ5nyPIelXvpnWW0sgMQCcoGWddT2gkt6kxVegO5e6KMFvBjGlu77spUesmq3EIe6xGWZMFmAG/cYmn8MxJRiFJGa2ARPeQYPfv8AOqeIxMXGkBpJ39/xqCXrb+B7WtE62byiQQR4ZGHyqP6fd7lPmg/KqjOGJhYH68ajDDx96rrfUznXQMYTEXNbmQH6sZeyZ3kL4af4q1nFemZbC2cKoyZbSqwA01XUayeZ586xlrFKqjK1wd5UxJ9uQrsRiizAgtOg1MmfOufJhU2rXQqsjSLuKsg2gQcupEwfOJH696ruwyiXR20X60keJgaj7tOQq5h4awVLPOugB7/amYhFnYHXXTnz+dLGVcP3LNdGvYYbH/oD0uTXqPRDA/8A0+0MpUubgjUwWuMu522rze7dIXSQVDbHaJH4CvW8Pi7dq1at5mOSNcjAmGzCAR6eMTXB42bcUl7/ALDxSs8axKXUvm25LOhykDfSTygnQmr6q7cr0QRBDlQDrz2ggH0rQftC4R1rfScOGNt2YMAva60akkbqPh/m86zC4IgFsrgDvuZSNAdimm8eddcJrLBSXUVLVtNGiw11Rh7bBW/eIdQcoS4rMhzaHNJXMNRuR3VZs8RuqpVbvVgZRkDsFk5jmABG/OBGnjqAsX3UKh0+IHUMYe7n5RmopjEIw/WBmMuN0KiJImSdfITvXNOCUq92UhN/QM9D7129j8OHu5wym5GradW7Ke1sRVj9rnDHD4fIwU5LxMnLIU2u7c61R/ZoZ4lh5+rh2O3/AKUfjR79st4KcOYmbV4bREtYg1CtfExr2/uJKdvk81vY1LVlATmvEuGKHZZEGToW3UHaJ051U4VbVnUjOUntZtYgEnQaajTvmjvDL+mF1X945zdnUA4hRr39mfQmr2FtddiHSBkNxjIEdkae2nzrsll0T49+R4xU2lf2LeJOHuhFu4VjcCKwuW2FtihHZDLlKkqOxJE9kUM4hhyjp1Zdbd0CM4GYMsrDRAJ0GoiQymj3SGwUNm+LbLIYEQNgYEkbd2sVFxHDdbhwyRzde/QQYM6CBmP9wVxQy9H2f7lVBc0BBg7kzmUkd9sGreEwlzkbXraWpbV0QWYqDEkSNPCrHC8ah3ZfcVp5J0UUID7Vq+vwOizvlthZ33y771bTiGLH9v8A5dPY+VXesQj4l/mH51Rv4hBuy/zD865d3J8r7DaRJV43ftlS92UzDcaKZlX0OoDRI7tKC8f4oL9vEW/oy27t5+td5JZrlnNmQEzp8cAR867HcUtlSpdYOm9Z+9j2c5gZZIaRrLpCifBl7/HvrswY3e1URyKADOHb7Lexo/0B4YXxqMSE6ubgDSuaBEAgEDcEzuJFDbmFZ2JtschhlA1gRoseseYrW2bVtLSo5b938WQ7lo35wCANTrodq7s03rr7nHGHJV/argib1q7mUl0y5FYtARj2hCBQpJiN5nSsN9Ef7Jr0/CYjDXCFOdlEzJnNIIKARObx/I157isA6XGWSIkgSDou2vPTw17q3hZtR0fb3BKPNlL6G/2WqS3wq4wMW28wKkawyyCxlQJB30Ox8Zq7bwrroLjdrTf+LNy8a6XkruhVG+wHNkoSGBB/3paPNwFTBLsSRrJ8T/DS1lngZ4pAXD4lSzZkWPDZd9cvMDu028aK3rOJ+jdUlhxbVySyhpYxINxEYqGCmJyiAIk0JwkFpjUE+TGeyDJ79/AUVvcUu9lheclYAhmkk7mdP9limndqiC6AW2OrLK6Gdj8Skd4I/OlRbZkwRH8UztyK61Nibj3JMKCiksQIZide0d2bxPjVKy2ssJA5Tv4TVVyIx1y7Lys1EzGZqY4gbZFIG0zO87g1HcYHXUk7z/vTIWzlu+HhTUGvofuqSyqncH0P5g1NcS2sMM2+xgg9+oPd4ULG5HcMFstluBssN8LBTIEjVgRyI251Iygayvv4e5qrexeaOysCY02BJMd8a865rojaPL11JOvpQcbCpBnBYlgujRPgfz8as4TB9ZdVB2jcfKu47TTln1IoDZvwI07/AIfLx12o30d6RLhsTZvlOs6l84QAJJ1iWk7HXblXNPG+WjrU7R163OePiYMFGpPaJKpABliSBpuRW8x2JZbZEuMoA1LjVVCgQSCJAGlY/BsmNxqkJlBIcqzaHIoLyQQZYgnsjTNtArbcRxJlmObMY5gnvH1R91cHiesUUxt8so8K4iRh1SI6zFXANdTD2hpPMkD2NAMRi1e1cLNlBxEc9EREy9/dt361nOOFrWJYgkai4upkTqDO8g/Ouw2KL22U3AJfNBVjqRBMgHUwP5a6Y+GS9afXkl5tvUJ4W/N4RGYSZ+IaCdQo12762nAsP9Is3LLdWCykFurgiCWnOQx2iY1I0FeXYi2SZ6xSfNh/qUUY6P8AELdqOsFpiCe4nXxg/oVvEeHco3HqHFkS9LN5+zRB9IaZzLh7YzKxQjNdAyjkZnmN1HeaNftgw627Cr2zDDKWafiVs2kR9Ub+NM/Z7Yt37mJxKK6IeqRWRg0lBLhlZSR2oaYA7RA0FWP2rMt3Cm7le4UZGyfCmUSGJhQx0YiAec8q8ty/3Kv4HvueSYS8VFh/sy/8twGK1HRxDlLqDmiZlYgHWIH2o1mdq8+THsMijs5eZ8fA0QPSK5nA7LQB7gciK9XN4eU1SFx54xPQ+J3bmQpcH2wJOgyxmAjkrAbbTGlDsG5gAYi0qJmlWMxyKyVkgjNHhHiKxa8fYkyNp2JGhPidpp68Q61HOUygkmQDlZgCZAn4jsZnNyjWMfCNKmN/Eq+DTJxG3cLnIl0KYzgHVR2V0ImIGh96kwXHMONeqQT+u6sNiOFXrblOruSP4SZB1BEDYjX1p1/hl5LSXWDKtzMVJ2IRgjeIhjGtXfhYP/sKvFS9j0+10rwo3RPlVLGdMsMCctq2T5t/yuK8w6w/aNd1h+0fekX+nwTu2F+Ll7GzxfSdW+C0o8g33lzQy7jS57YIXvXQiNiNdeYjxrPlvFqQgeNdMfDxj0JSzyl1NLhOLWUuWuqt3WKNm3nM0agCCcupPfryk11/pQrqwyMpYmCCvMRroJGtZsOeRIrQ4TjNs4Z0aOsJPLf4VBnyHyoTxRVOrNHI3xdArFY9iAMxjU7zqefhXWsc41LuWEZQTInvMnQCor4GlS28JOQ5hJjTnGaKr6UhOQtiuNWyUukKznMXRRlEsxbMNI3Y9+wpvEOkqXDK28hM81OkBQNhO0meZoZjuHFGIzhoMaDxIPtFR2eDX3+Czdcfw22P3CprFj4ZnkmuAo3FbZVQRlYA5mWHL66FszDLHcO+lpeGdGLna66xiU2iLDmd55DbT3rq3/zjwMnJ8gnB2+0wiSQRB0Mk/wC+tX8RYysAyRJUgd6zBPjAgTWzv4KTqAfTxH5fOq/0UggyZWIMmRAA012+LTY5z3mmk23ZwR8SjEY/hbKiXezleYhgW0MSygysmYkCYJqhNbPGdH1eJkQIEGANuUR3mhl3oqOTH1APMDl5/KqRlxyN5sWZ4sT40goq3R5+TL6yPs/9QqF+D3R9WfIjuJ+4GntDWiJAsAlXAPMHT5r+NJ1BcwmZo8Nde/xmiPC8JcTNnDKvMQfEUbwHCnxAJtntLrGUbCSO3Ik6HQxt7wnlUCsVZkLmHKntKR4HQ/ramLbJ2BJ8BW16R8HtphxdIa4xyjMtwRaPaDLct/EkmInw7Q+Gs1gbyh0B+2vtOtGOXaOyQdOSk9pl0YZfPzj7wa5WHM/L/vVji17M8+u2+tdw3DrduhXfq1IJzRMQCRpI5+NPfpth6OkaLovw7sm4dQ2izAMKdTudzp6UV4hxhFbqtZII5aCNDM8z4UF6NdMbmHZlBDoVMBxOqK5SB9WSdQKpcW46bju4VVZ3lSAJVdwAfDQVxPDKeRuXTsV3SjwJxyHAZQJWZOkkHwHd40JsPvqB5z+ArSXOLteskZVGZcpIEa8/SfvrOv8Au2iAdBvXTivXVk5cPZCMPEe/50ltSTAEkkAbc6UYheaj0050U6O8OS9egxoM8HYgRMzuNfaqSlqrYuzbPSuDXkw9m1a7KMghyuWGOpklgjzrs0xtUmNxa3BGc8wNUGvnmMefKaymKwuIgqjNK6BQT/1HlyjlVfB3MVnVAYI5ExziY3GsD1rxngt72rOpZO1FG5xm9buG2915UwQXLCR/emR4xrV23xsR21st/fsWW+Ztz86o9KOEulwMQktOaBOoiW1ncmhGJtsAAba+Y3+R/Cu6OOM0mmJvraaDGJx1p/8A7fD+YRk/9u4B8qJdHLthGuXFsW5RCpUl3S5OrIVYmOypGhnt+E1kACB8Da7GTE/OrVm7eAVURmLEgEAksRuBG8CmnibjSf3NGcLto179Ob/Wq1m5cS0YIRWYKmhzoBOgkE6/aG5orhca+PN2w83XNoF3eQUtI3WqQNQWhpkjMC45LFefYTiJto0IczactBI1EgkGdNCNhWt/Zv0pXBs7FQxuQGLNBy6mCY11JO/d3VzZ8Plwcsa5XQpDJs6fJa6VdD8FhLYKW2ZswOW5fMlCAYVVUHzY9xoKmNwFvN1mCtlp0Bu3zoZ7rg22r0zHYrhdw9fea0WUadpWfc9nIJllMgaR7aedcXwWFvI120yq8mFa6oME9kZerXXUEmTuZ5xDw2ac1WTb+fQacca6JC4LjOBYCeH4ZCZAJe+wJHdN7WpcZjsPEJg8IPEW2OnI9pzQh+CWSerN9QEGjBXfMcxDFYHOBAPIjc0jFEGVFLAAAElgD3928zPyrrlBt+lv7iRnjS5iitisVmJy27CjwtJ+INDbmNI5IPK2g/5anu4d2mFUep/EmoW4Q86lfvrrgkupCc49kQHiL94/lX8q4cRf7be8fdVheDt9oe1OXgx5v8vLx8flVPSR2OscZuj+1uejt+BonguN3ToLl4+Ga4fxqlb4P/G3t5fmfapV4IPtP93f4eVRnCMisc+oRv4m8DP7wSOYYffXVDZ4ONfi9/PwrqmsSQz8UmbN6iJrzO3irik5WZd9mI+6rdvpJiV06xj5gN94q+h5X8O+zN60VXuIDWUtdMLw+JUf0g/I/hVm30yU/FbI/utPyIFLozeVJBs2R+v14U36IPD9Aj8T70Hw/SMNdJJi1H1gAQQNeeuvdPLSi1jiVpvhuIfUA+xpWmjOMkX7WOcWOoU/uiwuRA1bQ5idzQ44L5R8lYD7/lU+HPZXyH3CpxUqoOzBd/g+cHs5tzvucq68yTIJ9aG4jgqq0i20bzMkAmRyMaaa1tMJYJAI7zpHp51YfDgocyyI3GomdNBqN6k/EOLo6cbbPN7uDU6szNtufCO7uAFNu8LUDssB3zrv3CtTxLh03bRRewrozeQJnQ6nSKh45w8G2RaWWII+7v2qq8QnXydDiZ3D4lbBR8gJOoIMRlLId53gmiOA4EcawZTEtsWkxMkAAb93oKJXcFbygx2gF9wADp5zTeAt1Sh9UdSxHI/ESKEstxbj1HildPoGOMfsufDYd7i3UYK3wAkGCcpJzAQQSNADv4VgsZwV8xJIEHzrUca402JuF7jF2nf7tRQpjzC6nflQwSyRXrdsGRJvgDf0V3t8vGKlTCw2YtO4I5EAQRprBGlXLwk1HlFdezZGi0OIuM+VoLhlOpOjamJOhJ51UugsxZ3dyebNJOn6FOFLFKkkFsnuY92BBbQiDAAzCB8UDXUbnuphvSQWlo8Y89qaopa2qNszncHXLr3+MROn6086VbsbCPGTImPymkBpZo0hbGkzyHt5/jSZP17flUlKBWAMCfr1p62/16UhcDeBXDFIN2X3FYw/Ie+kKeNNbiFv7Y+f5VE3FLf2vkayTMTi3TxaFUG4unLMfT/vTTxxfsn5UaYvIWW2KlVRQI8e7k9z/wBqb/xA/JV+f51tGDVmkQVIBWZbj92NCvlH51Z4fiLtx4uXerWCxOUHZSVELrqco/xUrjXUKxSfQ0dnnXUBtq+su59Y+5jS0tr3D/DzNQ+J4fe/reHtbPNsPdB8yF7P41QudF+HXS3VY1rJ+quIQjXXdgsQdOemu9Z97igmC3nAH4D7qamPI5nuMkH85qekl0b/AD+dltovsaK1+yW/dUNYvYa9PJLokeGmYeWvtQ3iH7NuIWfjwtwjvUBx/kJPyqrZxyaTbUkcxoflRbBdLrtrS1fxFvwF0sv8rSK2+VfP6f5DrFmRxOCdDldSrdzAqeXJoqBrZG4Nelr+0nFkZXu2b6/Zv2EI91ANR3eP4W4D13C8MTB7WHutZI03yiZ9aosz7r8/WhdDzq1eZfhYjyJH3Vdtcbvja63rr94NbFsHwi4BIxuFaBuq3bcwJM6tH50lroHhLv8AUcRwpPJbuew3+aRReaPdfYV47DnRi4z4e27mWZZOkbk8h4RRjEIChkfqaE8N6O42ygWMPctrADJftjTlEkA/KjP9FX7iQtuTI+F7bfNXNePmXqsaGNpgprY/RNVMRZP1THfMn/mFEL3D76/Fauj/AANHuBFUGuHaDPdB/KlidFEBsaanXw0HsSaiu2BHOpmuHuPtTXViDA5H7qqmamAGUVG0VNesMBqPmv8A1VSuX/An1X86740yekvYqY6+oMExIHfPyqnbxqAASf151YxOAN1gZVNAO0fH+EHvpq9HzzuIB3kP6/V5V0KUUuWL5U/YhPEl7jXf0oOSn3qx/Q1oETfUg81Xb+Z1qa3gsMhVusdhOnZQAkHb4m0rbxD5Mvj6os4jC5cImIF2wzOSOpDE3VAmWYQAo0Gk6yKCHijdw+f51fLYSCIvHu7YHrpbFMONw4EDDz4lnJn+ePlQi67NheL5RSPEbnh7Uw4659r7hRI8Zt/Vw9oegP8AqBpB0jcfCltfJFH+lRTbP/yDyorrL9wZ9IuH6zeh/KpUwV5tluN5Kx/CimL4zikkMWUAxoTHuGIPpVJ+KXm3djPjNbaT6JDeXBd39P8AJGvAb5/sn9Vj/VFPHALvPIPO5bH/ADVGLjMPjHlrPyWKiQMe/wCfl6Dxo3P4Brj+S3/QJG9y0P8AGT/pU0n9F2x8V9PRXP3qBVSymZgCyoD9ZpgeeUE+wrQ4boxZyZ7mLURqQtpyQJ0JkArPKQJkUsm49X9gpQfRApcNYAI65zPdb8Z53BSdVhxzun0UfnV1kwaPljEXV2zgqgO+oUrPduRtRJLvD1Gli8+n1yF/+T8KVya9/sFKPsjPE2Bslw+bj8Eqayiv/V4dm8i7f6aPL0jsJ8GFtDxJWfcW5+dSXunrkaKo8yx/Gkc5dk/qOlHvX0BVrgd9tsJA72BH/uNRXC9EsWwHZsWx4KrH/Ipn39ais9KrzdrMAJgBVALHukCYG517u/Q7bVgofFXXlwGFsGbhU6g69m2pGuYgkgjKpBmo5JzXWi0K7EdnojcX4sRbU923yzrHzrq03R3hd7EIWw5tYa2DlGdFbOefbuyWI0mIAzbCurm8yf4v8D+Yvxnjd3EKGIO3IimNfXlJ9Kga3LEAz4120d/t5Hfxr2NUeSXurPdSTUlh8w3Ejxn511xR+v8AtUG+aY6I89ON3Q6nY1GyVG6EUySYbLqYhh8LH0JFKca31vmAfnFQWceqCHtK3iZ19jHyp1ziFs/DbKnwcgexBoa89BtkTWuIFTKdk/wkqfdTVv8A4ju/WIf/APIq3fncUn50GDg7x93zGlcbfiR8x7itohqfVGy4Qbl/LkFhc0nsYprDgjkbedoJ5fu41q5jOGYxQZbiKD+G4uJX0CNbMbcqwIzdwb1/CrOG41dtf1dy5b8FdlHsDFK8fsG33DOIe+pj6blJ+reF203+dCo/mqu1jHESpN0f+k1u78rZJqxh+n2JGjOt0d1xAfcrlJ96mbpBhbn9fgUBP1rRy+uUZT7vyrVXVL8+hrfuZzEY7EIYdriHuMqfbQ1AeJXf/MufzH862lrGYRhFvGYmwPsXQblv+SGWNt2qX/hzrR+7bA4ozyXq3jywx0O+/hT7pdUCm+5hfpjE9pmbzY/nSXBrqCP141qMT0UhobC4hY36i4l8D/BGYerVCvBsL8Ixb2n+zettb+QBUer0d4r8/sZJmfdVEQdTGxGgO4PcahneK1D9CrxUtbNm8o1JRgYHeShgepoVjeCvbBzW3WP8Q9SNB70Vki+4HFg4Ie7apBZ9Pf5aVdt2otgnMrSfiHZIhSuU98NJnSGWkN0AbMfEQR7iazkzJDcBwhrrqqdskxlzBZ9WOk0T4j0aI689S9lLTn+sZeymYArmn97cGZfhG0mI1Aq3xEKQVBEGd6uYjj5uWntlR2jmmTvKmY74WOW9TbybfA3poUF8K5W7bJADDq7jFB2lABNvTXRDt9Ve4UawPFw7WbOFW2wz9cUu21CC4qw4JUktaKrOUkCW5RWJub6CKms8QuL8LEaZdIGmum3iaeePbkWM3Edj8b1js2UKHOaANBMmB3CiHAcK/WA279tCUcSWiFZCGQgjWQSCBO5oIRXVRx4pCbc2zR8fs3LVxBcfD3CLaKptMCAqplSQIIaNddzU+C4jauWr63Ll5WZbY7Lgi4Q0kOrL2gMqkQRGWsrNWMM5VWI5wvpqT9wHrUni9NN8jrJzwGOldxWuqVvvcARF7SKmUKoUIAmhAAiYoIDTr12TNIrazHj+vWngtYpGfLsQVKlMtkTqJq1hrYLCNq0nQTW8CwK2bNq+6hnfs2UYSs5pe6wPxKsqADozFQdFYEp0c4Z9JvO15iFAa9fuEywQHM513cmAPFqn4jgYFrTS3YsBY7nQXWaB/Hcb3FajoPwUXMNfgaXblpT35VzOV/mj2FeVkzLls7NdQe3Dvpxz3LdxLaALZtWwCLduTAIPMxJO5M+FLW7tp1U5TuY9FVYHzrq8/wA5y5cqDddEfKnWUtu9HIGo23pK+po8osC+JmKd9KqrXUNUGy6MVT2vAg7foUPpZoaINj7ba69xrkOh2/X3000lMDoSMppA5FKDBEVKx8Af14UBkNGJ7xP67xrUwxAPM+uo+dV2TSajoUmOptFzKD//ACfwOtcyk7MPXSqgap0ed6DVDKSkSWbxCiVmpVvrOoI9KQOQuh35bj51Ys2Q1t2OhSIjYyeYP4RU5V1G1oLYPjd8ABMQ5A2VjnUeS3JA9qLW+mN8jLdWxeHc6x8gcn+WsQwjUVcwdwkgHXapSh3Nsatsbgn/AK7BNaP2rRH3KbYHsadf4iIK2sRduWyFAW8RcHxKMp61BGvIcqC2PjCcoOvPQSNvKid3gtt8M16CHTLsTDaruD58oqEpJUmJKVrgTGYPT4LbLyGRdpns6SN+XfQ67gMOdTbe0e9G084aT7U/G410CKGOU2w+U6jNnYTrqDHjUb326sNMzyOvP3+dGOy7gTZC/BA39XfRu5bq5T5TqarXuBXVBJt6DmjT6xrt6Vae2GWSBVS1jHRsqsVExA29jp8qvGUmFSi+oPe1rEwe5gQfxFMNhu7Tw1+6tklzrLJLgNDKmoBkEEz3g6coHhTMX0csm29wAowEjKdNB4zTLL7jvH7GOEUuQVPimyn7W3xa7id9/nT2ww6vOJB7uXz1qtk6Kpsipeq7Ajkx+YEfcajFT2DuO8H5CR8xWtikbhdN/GnqqzEmCO7X7qVhXXLY1pbDYttFJMsB3ab/AJUW4Hgg7LqJnbv+dBmtgE+FaDot/WjzH31HM6i2iuPmSPRuNYCLdhlY9hRabYwVEpII2KGP8BrddDuHZMLM/HqNAYie7fn3VlMGesvdW3w3FZSP7is6MJ2YEb9xI51t+FiMLA5FlnnCsQDpz0r5+cnSbOrJ0ozXErrI0C6NSW0LLvGsFjyrqdjsIrsMwHwhvItMgeEiY8TSVLpwyyfB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150" name="AutoShape 6" descr="data:image/jpeg;base64,/9j/4AAQSkZJRgABAQAAAQABAAD/2wCEAAkGBhQSERUUExQVFRUVGRgWGBgYGBwYGBgYFxcXFxcWGhgXHCYfFxojGRgXHy8gIycpLCwsFR4yNTAqNSYrLCkBCQoKDgwOGg8PGiwkHCQsLCwsLCwsLCksLywsLywsLCwsLCwsLCwsLCwsNCwsLCwsKSwsLCwsLCwsLCwsLCwsLP/AABEIAKwBJQMBIgACEQEDEQH/xAAcAAABBQEBAQAAAAAAAAAAAAAFAQIDBAYABwj/xABJEAACAQIEAggCBwQIBAUFAAABAhEAAwQSITEFQQYTIlFhcYGRMqEUQlKxwdHwByNikhUzQ3KCorLxFsLS4SRTY7PDJURzg+L/xAAaAQADAQEBAQAAAAAAAAAAAAABAgMABAUG/8QAMREAAgICAQIFAwIFBQEAAAAAAAECEQMSITFBBBMiUWGRofCBsRRxwdHhBSQyQlIj/9oADAMBAAIRAxEAPwDz0vSh6rtc1pRcrk1PQ2LOenB/Kqwu04XaXUbYtBzTsx76rC9Si9S6sbZFkE99OFVhiKd9IoasbZFoVII8apfSK76RS6MbZF/Mvj70oujuqgL9OF+hoHdBBbw7hT1xPgKHC7TxcpHjG3CS4zyqVcWaEi7TxfpHiHUwuMUe+nDEnvoQL1O+kGk8obcMJiGJgak6RufKluG4s5lK68/1oag6NfvMVaXlmnafhUty8q0PSdf/AA7kEDKwMZXBJzZZ7RjnvXNN6ZFCuoHk5ABxh76YeIHvoUb9N6yutYEB5Qqcce+onxu2vMUN6ynC4Of6PL0pvKSB5thH6dSjFzQ/rKct6g8aGUwit7xpwueNDxep6PJikcCimXjc767rqq4podh3E/fUfWUqhasZSL4vU7rxVAXKcLtK4DJl76SKeuLFUOvpRfpHAdMIjGeFL9KPdQ8YinDEUrx/A6YTt4k0lUbeIrqGhrMQza1wao2bWuDV9DR83ZMHpc1Qg0v01rXbSAwOkgEa6HQgg6TQoOxPmrs9Rk12ahQdiUPTg9Qg0s1qDsS56XPUM0s1qDsTB6eHqANTgaFB2LAendbVcGlzUuodmT9bS9bVfNTgaGqG3ZOLtPFyo8v7sN/Eyn2Uj8fY0wPSpJh2NJ0JP/i1MMcqudN9RlHzYe9aPpG5bCXjF3TL8W0Zk1NZTomk3Scyg5QBmIE6hjqdNl+daXjKzhroLWx2CdGBJKkEbDwHuNq8jxK/3C/QpHmNmELU+9oxH62qO2uYx3+Z+4E+wohx3CG3cBP11DbMBp2T8QHMcu+vTckpqInayhmpGbbz/A0k0x7kFfExy7j309AsnzUmemE0rCCR3VqDZJnq3wpM962ve6j51QBo10Ss5sRm5Ijv/lyj5tUsvpg38DKXJW4qYv3BvDH/AH1qsL1WukaZcTc85/D8KF5qGOKcE/gfdplwXK7rKqZ6TrNfSj5Yyyl3ra4Xqp9bSdbQ8sfzi8L1L13jVDrqXrqHlDLME7Vzxrqo2r1dQ8sPnIzzNrXZqr28SCTOgH51J9OABALQYnTdhtz21avUPFsmmq+PbsgeP6++lXFr4/r1qBr8tI2AIEidwRMevpQNYQVtB5ClzVTs4wAAExH6FTDGqusg+BEjyj39qFGssTU2Fsl2yrqx+EfabTsjxIkDvMDnQluJAHYkd9GOiwa9fAtkoV1DTHaOijcc/upMj1i5MfH6pKKHcNCtcFtiqhzkLN9STox59kgEjuBHOjp6EYuzcIv4e71eod0XrEAg9vMukAwdY2ojxHpheZm65LbsZmbVkwZIYAm2ToQRM1RxGPuLlIbNI5ycxG8zvIKnXvrz5Z8kuiqzqWJLq+g210MzFsuKsEAkAlbwkaQdLZGvnUw6A3OWIwvq9xf9Vqql60A0qcwJIB8FC5f8pX1Bq3auEDc+5pXly1w/sFwhfcjboPeH9rhT/wDvA/1AVG3Qy+PrYY+WJs/i4pcRim+03uaqfSn+238xplly+6+gusPksHobieS2z5X7J/8AkpvGejb4Wxbu3WSXZhlVg+UKFMsykqCSYidvPSFbzk/E3vRvhmKuW0Z1IZl7YBCtqJDCHUgEpmIMcvAxnmyRq6DHHGXCKWEwjNgQjKwuEDEIpmWUswZlB5FW8PhnY0FtLJAmJMa6ayQPTb51rsZctY57eJvtdJUZf3NxEZXtNCk51JkrBlNqr8UOFZxKXLVmLmV1UMylXY2wwkZmYyJLCet37INCGWm173+hnEudDcGQpV7Lk3AzBlyMew3VZcj7lWzg+a94gxfwapOZL8MrIJtInxqyjbQmSI7pmrHR/F2MYsXkW49rsFiShK9gW3IB+I9udTqab0hsYbDIblqzLk9Ug6xjLnN2YLHmB868vLJyyvh2/wA9ykeFRgrHDyl1UYa65tAwBBCx3eWk6+FaDjGA68W7YXLcM5DlADZiwCEqB9hmk7BWNAvpZZ2UP1lzObfZ2BzZZkg6ZiwEDYT4VqOBY+1hIu35e4QVCmS0FUVmYQYZhBJ+qlsCASwrtyuSan/2XQ1JKkYW7bKsVYEFSQQdCCNCDVZ78XEWNSZmY8OVaPpXatszYiywdJVbjCY6wrMiQCZA1/iP8QrGkh7s9aFI20gCJOs16GKayQshJOLDCLJj0q3xaxkuHxAb335DmDyqezhUF2JDQQcykFSGGywY0kAnv2qxjIxFy2iAktCiRGVQzF7nOFOw2nIfCYPN60+1FdHqBQa1/QjD/u8RcOmi2x6mWG3itZTF2clxlOkMR89PlW54ayWMJbtl0DOc7DrLQILa65mkEDKNe6k8VNPHS7iRuzP9NLeXESOc698MdfmKz+atV01UMA4K6NydG0YfwE8wKyJNV8I7xI0+GPzUy2xJaAYAGvdEz94pubUDvMDUCSdhJ0HrU/BbYLMGAk6HvmSCNidNRp3Veb1Vgjy6Iy1Jmp2IslSJESJ9B2SfcGoc1MqfIG6H5q7PUc1001A2LFp66o7RrqFB2Mv9JbXU6mmozHSmNvRfo5Zlrp+zaY+7KvL+9XRJ6qzhirdAk1wepcZ8Z/XKolFHsDuJTrluCQdxpRbolhw2LtgiR22/lRiN/ECoOOIFvNEbn7zSb+vX4sbXiwcK3v7M0KXcwMRqZ0knsosyI3J51jEwmssco0Pieeg/QoxgOOG1IS2QDzzEE+JgfLlUfFReTG4LuW8O1CWzNHx+1luNrzZhpl0J+ydR9XQ+e1U8JczKV07Mt6yvPx1HoKjtccN2FZDInKS5gFtzsCdBJ1GgrdWuEovDUxNom1cYNdDy0iOsVRmP1YGo27R33rzpPyopS9ztTUndmWwdsP2RAMADtCGJy8idDuByMnnvImCuRpqSBsyd39+gzcTvlSvauW3BNwZQTmPxNIUspmDuJjxofiEt5zmfLBMgoTB0j4SZB19qssTff+oHJV0+ppH4RfP9mx8sp/56bb4HfmOrf2H/AFVm+ow+/Xp5dXc+/LWk4V0SW7hzdV8wJOVgpAGU6yGUE89u7nQn6Fy/sBU+33L9no3fP9jcP+H8jRGyGt4dspgC4qXJAIzEMcsGRIAI9TQbh+CtESl5LsAnKguFjA2hrYidNSRvvVri1tk1OW2LeXOpaC94hTcdVI7cT1cjlb37+WacnT/YqkkivcRVvZSFGcTAUKsgwYUaA7bUj8PDIYABYET66fh7VLxLDM9lLuRiLcPmUqZAGp37tdRyqVLlvq4a66EEiAiEcuZaaW3Sd8lkop1XAL6P8US3dJuAQUAPwfErTM3FYAkA8tYFXuO8WtNF2wUz9oBAbebOQ4VwbSLtuBvI8QSuDxIS5NplfrM8QoBNwWyMrCSNSVcEmNT4gN6XdIrgVbdxntmJEZSGl7va7JiVRlWD/vZLbIqX3/oQkq7gHitjqVW0GIyAh8rHtXCZYnxAOWOWU99BrWMIJYsxyRlBb63frOgEz6d9SqofRbhZjJ1U66EnUHwNRPZ1VcrKpOrEbsdz5DQe/fXoQVcMhPnlINYbpHdawEKg2h1yhABGZkBLE5e02imTqAmnKgvCbpN0QltySoCmBJzAAa95bWfwordti3aCz2rZDZf4ge0D8/eq2M4NcsOhNr90+Uq7A5dWUlS4MIRGUidO13g0MenKXFi5LSRpOD2LjWkyWgpSVJVwZiA3PQa8ts1a/gnA7qo91haZ7sg55GRVYgIFC6fCJ9K8/wAG9vMRkwg7GYAX/wDyyAy5sxBZwTHfG1ab/ixQijrUTTYOrfXVzqD9nMv+Ka83xGObdR7/AJ7s6IzVC/8AC/0viC27hazNtnz2F6wLEASD8IJJ17zXoPFbmdAq4oFlgFuoZm7u1lmJrKdCWW/evMxzL1KWzrE5rrvuD3KPavQeFdGsOpDrbAYbNLEifEnbwrzPFZfUsT7dAOl62ZrjWBN+ybDXrdvOFlxZckgEHLl0OpA2P314bicYRcK6gKzKdIbeASG+E6TBr6M4v0SsM2bqxmzKS8tm3nRpnMYjwknlXgfS7BEY7F67Xru511uGCa7/APSsn/KH69F/IlladNFRcZuwGUnR4LajyJIHI6UUwt1UtseyLhIVQQIDTBY6bAZmMTM+dCMBdKkA5ddDopkcj2wVET4aE0SHDCHRBcHaZF0uKTlJGg6t8siY9a9PIl0ZoMm4vcew7JcEiAFU6QsA5tNiWG38J79aOfMpgZSqsx0kaiVEnWdDRX9oN0JxG8TDL2WEKgn92sCVkgT391AE6QZR2UBJJZy2uZiQZPeBHP7Td9bEpOCku9AlJN8kVvGkmKW5jYof12uwpHvbc67aRzWwrYxorqGWb2+ldWpGtlRt60fRRB1WMZthaRdp1a9bMbj6qMfJTQC9ZgnwMePtWm4Dea3w/EMM6h7lsDs5kfIrll1UiRmUzuNKnm/4ce6/cSHUzGJPaNOQdkn03H3b+tJAJ5nyPIelXvpnWW0sgMQCcoGWddT2gkt6kxVegO5e6KMFvBjGlu77spUesmq3EIe6xGWZMFmAG/cYmn8MxJRiFJGa2ARPeQYPfv8AOqeIxMXGkBpJ39/xqCXrb+B7WtE62byiQQR4ZGHyqP6fd7lPmg/KqjOGJhYH68ajDDx96rrfUznXQMYTEXNbmQH6sZeyZ3kL4af4q1nFemZbC2cKoyZbSqwA01XUayeZ586xlrFKqjK1wd5UxJ9uQrsRiizAgtOg1MmfOufJhU2rXQqsjSLuKsg2gQcupEwfOJH696ruwyiXR20X60keJgaj7tOQq5h4awVLPOugB7/amYhFnYHXXTnz+dLGVcP3LNdGvYYbH/oD0uTXqPRDA/8A0+0MpUubgjUwWuMu522rze7dIXSQVDbHaJH4CvW8Pi7dq1at5mOSNcjAmGzCAR6eMTXB42bcUl7/ALDxSs8axKXUvm25LOhykDfSTygnQmr6q7cr0QRBDlQDrz2ggH0rQftC4R1rfScOGNt2YMAva60akkbqPh/m86zC4IgFsrgDvuZSNAdimm8eddcJrLBSXUVLVtNGiw11Rh7bBW/eIdQcoS4rMhzaHNJXMNRuR3VZs8RuqpVbvVgZRkDsFk5jmABG/OBGnjqAsX3UKh0+IHUMYe7n5RmopjEIw/WBmMuN0KiJImSdfITvXNOCUq92UhN/QM9D7129j8OHu5wym5GradW7Ke1sRVj9rnDHD4fIwU5LxMnLIU2u7c61R/ZoZ4lh5+rh2O3/AKUfjR79st4KcOYmbV4bREtYg1CtfExr2/uJKdvk81vY1LVlATmvEuGKHZZEGToW3UHaJ051U4VbVnUjOUntZtYgEnQaajTvmjvDL+mF1X945zdnUA4hRr39mfQmr2FtddiHSBkNxjIEdkae2nzrsll0T49+R4xU2lf2LeJOHuhFu4VjcCKwuW2FtihHZDLlKkqOxJE9kUM4hhyjp1Zdbd0CM4GYMsrDRAJ0GoiQymj3SGwUNm+LbLIYEQNgYEkbd2sVFxHDdbhwyRzde/QQYM6CBmP9wVxQy9H2f7lVBc0BBg7kzmUkd9sGreEwlzkbXraWpbV0QWYqDEkSNPCrHC8ah3ZfcVp5J0UUID7Vq+vwOizvlthZ33y771bTiGLH9v8A5dPY+VXesQj4l/mH51Rv4hBuy/zD865d3J8r7DaRJV43ftlS92UzDcaKZlX0OoDRI7tKC8f4oL9vEW/oy27t5+td5JZrlnNmQEzp8cAR867HcUtlSpdYOm9Z+9j2c5gZZIaRrLpCifBl7/HvrswY3e1URyKADOHb7Lexo/0B4YXxqMSE6ubgDSuaBEAgEDcEzuJFDbmFZ2JtschhlA1gRoseseYrW2bVtLSo5b938WQ7lo35wCANTrodq7s03rr7nHGHJV/argib1q7mUl0y5FYtARj2hCBQpJiN5nSsN9Ef7Jr0/CYjDXCFOdlEzJnNIIKARObx/I157isA6XGWSIkgSDou2vPTw17q3hZtR0fb3BKPNlL6G/2WqS3wq4wMW28wKkawyyCxlQJB30Ox8Zq7bwrroLjdrTf+LNy8a6XkruhVG+wHNkoSGBB/3paPNwFTBLsSRrJ8T/DS1lngZ4pAXD4lSzZkWPDZd9cvMDu028aK3rOJ+jdUlhxbVySyhpYxINxEYqGCmJyiAIk0JwkFpjUE+TGeyDJ79/AUVvcUu9lheclYAhmkk7mdP9limndqiC6AW2OrLK6Gdj8Skd4I/OlRbZkwRH8UztyK61Nibj3JMKCiksQIZide0d2bxPjVKy2ssJA5Tv4TVVyIx1y7Lys1EzGZqY4gbZFIG0zO87g1HcYHXUk7z/vTIWzlu+HhTUGvofuqSyqncH0P5g1NcS2sMM2+xgg9+oPd4ULG5HcMFstluBssN8LBTIEjVgRyI251Iygayvv4e5qrexeaOysCY02BJMd8a865rojaPL11JOvpQcbCpBnBYlgujRPgfz8as4TB9ZdVB2jcfKu47TTln1IoDZvwI07/AIfLx12o30d6RLhsTZvlOs6l84QAJJ1iWk7HXblXNPG+WjrU7R163OePiYMFGpPaJKpABliSBpuRW8x2JZbZEuMoA1LjVVCgQSCJAGlY/BsmNxqkJlBIcqzaHIoLyQQZYgnsjTNtArbcRxJlmObMY5gnvH1R91cHiesUUxt8so8K4iRh1SI6zFXANdTD2hpPMkD2NAMRi1e1cLNlBxEc9EREy9/dt361nOOFrWJYgkai4upkTqDO8g/Ouw2KL22U3AJfNBVjqRBMgHUwP5a6Y+GS9afXkl5tvUJ4W/N4RGYSZ+IaCdQo12762nAsP9Is3LLdWCykFurgiCWnOQx2iY1I0FeXYi2SZ6xSfNh/qUUY6P8AELdqOsFpiCe4nXxg/oVvEeHco3HqHFkS9LN5+zRB9IaZzLh7YzKxQjNdAyjkZnmN1HeaNftgw627Cr2zDDKWafiVs2kR9Ub+NM/Z7Yt37mJxKK6IeqRWRg0lBLhlZSR2oaYA7RA0FWP2rMt3Cm7le4UZGyfCmUSGJhQx0YiAec8q8ty/3Kv4HvueSYS8VFh/sy/8twGK1HRxDlLqDmiZlYgHWIH2o1mdq8+THsMijs5eZ8fA0QPSK5nA7LQB7gciK9XN4eU1SFx54xPQ+J3bmQpcH2wJOgyxmAjkrAbbTGlDsG5gAYi0qJmlWMxyKyVkgjNHhHiKxa8fYkyNp2JGhPidpp68Q61HOUygkmQDlZgCZAn4jsZnNyjWMfCNKmN/Eq+DTJxG3cLnIl0KYzgHVR2V0ImIGh96kwXHMONeqQT+u6sNiOFXrblOruSP4SZB1BEDYjX1p1/hl5LSXWDKtzMVJ2IRgjeIhjGtXfhYP/sKvFS9j0+10rwo3RPlVLGdMsMCctq2T5t/yuK8w6w/aNd1h+0fekX+nwTu2F+Ll7GzxfSdW+C0o8g33lzQy7jS57YIXvXQiNiNdeYjxrPlvFqQgeNdMfDxj0JSzyl1NLhOLWUuWuqt3WKNm3nM0agCCcupPfryk11/pQrqwyMpYmCCvMRroJGtZsOeRIrQ4TjNs4Z0aOsJPLf4VBnyHyoTxRVOrNHI3xdArFY9iAMxjU7zqefhXWsc41LuWEZQTInvMnQCor4GlS28JOQ5hJjTnGaKr6UhOQtiuNWyUukKznMXRRlEsxbMNI3Y9+wpvEOkqXDK28hM81OkBQNhO0meZoZjuHFGIzhoMaDxIPtFR2eDX3+Czdcfw22P3CprFj4ZnkmuAo3FbZVQRlYA5mWHL66FszDLHcO+lpeGdGLna66xiU2iLDmd55DbT3rq3/zjwMnJ8gnB2+0wiSQRB0Mk/wC+tX8RYysAyRJUgd6zBPjAgTWzv4KTqAfTxH5fOq/0UggyZWIMmRAA012+LTY5z3mmk23ZwR8SjEY/hbKiXezleYhgW0MSygysmYkCYJqhNbPGdH1eJkQIEGANuUR3mhl3oqOTH1APMDl5/KqRlxyN5sWZ4sT40goq3R5+TL6yPs/9QqF+D3R9WfIjuJ+4GntDWiJAsAlXAPMHT5r+NJ1BcwmZo8Nde/xmiPC8JcTNnDKvMQfEUbwHCnxAJtntLrGUbCSO3Ik6HQxt7wnlUCsVZkLmHKntKR4HQ/ramLbJ2BJ8BW16R8HtphxdIa4xyjMtwRaPaDLct/EkmInw7Q+Gs1gbyh0B+2vtOtGOXaOyQdOSk9pl0YZfPzj7wa5WHM/L/vVji17M8+u2+tdw3DrduhXfq1IJzRMQCRpI5+NPfpth6OkaLovw7sm4dQ2izAMKdTudzp6UV4hxhFbqtZII5aCNDM8z4UF6NdMbmHZlBDoVMBxOqK5SB9WSdQKpcW46bju4VVZ3lSAJVdwAfDQVxPDKeRuXTsV3SjwJxyHAZQJWZOkkHwHd40JsPvqB5z+ArSXOLteskZVGZcpIEa8/SfvrOv8Au2iAdBvXTivXVk5cPZCMPEe/50ltSTAEkkAbc6UYheaj0050U6O8OS9egxoM8HYgRMzuNfaqSlqrYuzbPSuDXkw9m1a7KMghyuWGOpklgjzrs0xtUmNxa3BGc8wNUGvnmMefKaymKwuIgqjNK6BQT/1HlyjlVfB3MVnVAYI5ExziY3GsD1rxngt72rOpZO1FG5xm9buG2915UwQXLCR/emR4xrV23xsR21st/fsWW+Ztz86o9KOEulwMQktOaBOoiW1ncmhGJtsAAba+Y3+R/Cu6OOM0mmJvraaDGJx1p/8A7fD+YRk/9u4B8qJdHLthGuXFsW5RCpUl3S5OrIVYmOypGhnt+E1kACB8Da7GTE/OrVm7eAVURmLEgEAksRuBG8CmnibjSf3NGcLto179Ob/Wq1m5cS0YIRWYKmhzoBOgkE6/aG5orhca+PN2w83XNoF3eQUtI3WqQNQWhpkjMC45LFefYTiJto0IczactBI1EgkGdNCNhWt/Zv0pXBs7FQxuQGLNBy6mCY11JO/d3VzZ8Plwcsa5XQpDJs6fJa6VdD8FhLYKW2ZswOW5fMlCAYVVUHzY9xoKmNwFvN1mCtlp0Bu3zoZ7rg22r0zHYrhdw9fea0WUadpWfc9nIJllMgaR7aedcXwWFvI120yq8mFa6oME9kZerXXUEmTuZ5xDw2ac1WTb+fQacca6JC4LjOBYCeH4ZCZAJe+wJHdN7WpcZjsPEJg8IPEW2OnI9pzQh+CWSerN9QEGjBXfMcxDFYHOBAPIjc0jFEGVFLAAAElgD3928zPyrrlBt+lv7iRnjS5iitisVmJy27CjwtJ+INDbmNI5IPK2g/5anu4d2mFUep/EmoW4Q86lfvrrgkupCc49kQHiL94/lX8q4cRf7be8fdVheDt9oe1OXgx5v8vLx8flVPSR2OscZuj+1uejt+BonguN3ToLl4+Ga4fxqlb4P/G3t5fmfapV4IPtP93f4eVRnCMisc+oRv4m8DP7wSOYYffXVDZ4ONfi9/PwrqmsSQz8UmbN6iJrzO3irik5WZd9mI+6rdvpJiV06xj5gN94q+h5X8O+zN60VXuIDWUtdMLw+JUf0g/I/hVm30yU/FbI/utPyIFLozeVJBs2R+v14U36IPD9Aj8T70Hw/SMNdJJi1H1gAQQNeeuvdPLSi1jiVpvhuIfUA+xpWmjOMkX7WOcWOoU/uiwuRA1bQ5idzQ44L5R8lYD7/lU+HPZXyH3CpxUqoOzBd/g+cHs5tzvucq68yTIJ9aG4jgqq0i20bzMkAmRyMaaa1tMJYJAI7zpHp51YfDgocyyI3GomdNBqN6k/EOLo6cbbPN7uDU6szNtufCO7uAFNu8LUDssB3zrv3CtTxLh03bRRewrozeQJnQ6nSKh45w8G2RaWWII+7v2qq8QnXydDiZ3D4lbBR8gJOoIMRlLId53gmiOA4EcawZTEtsWkxMkAAb93oKJXcFbygx2gF9wADp5zTeAt1Sh9UdSxHI/ESKEstxbj1HildPoGOMfsufDYd7i3UYK3wAkGCcpJzAQQSNADv4VgsZwV8xJIEHzrUca402JuF7jF2nf7tRQpjzC6nflQwSyRXrdsGRJvgDf0V3t8vGKlTCw2YtO4I5EAQRprBGlXLwk1HlFdezZGi0OIuM+VoLhlOpOjamJOhJ51UugsxZ3dyebNJOn6FOFLFKkkFsnuY92BBbQiDAAzCB8UDXUbnuphvSQWlo8Y89qaopa2qNszncHXLr3+MROn6086VbsbCPGTImPymkBpZo0hbGkzyHt5/jSZP17flUlKBWAMCfr1p62/16UhcDeBXDFIN2X3FYw/Ie+kKeNNbiFv7Y+f5VE3FLf2vkayTMTi3TxaFUG4unLMfT/vTTxxfsn5UaYvIWW2KlVRQI8e7k9z/wBqb/xA/JV+f51tGDVmkQVIBWZbj92NCvlH51Z4fiLtx4uXerWCxOUHZSVELrqco/xUrjXUKxSfQ0dnnXUBtq+su59Y+5jS0tr3D/DzNQ+J4fe/reHtbPNsPdB8yF7P41QudF+HXS3VY1rJ+quIQjXXdgsQdOemu9Z97igmC3nAH4D7qamPI5nuMkH85qekl0b/AD+dltovsaK1+yW/dUNYvYa9PJLokeGmYeWvtQ3iH7NuIWfjwtwjvUBx/kJPyqrZxyaTbUkcxoflRbBdLrtrS1fxFvwF0sv8rSK2+VfP6f5DrFmRxOCdDldSrdzAqeXJoqBrZG4Nelr+0nFkZXu2b6/Zv2EI91ANR3eP4W4D13C8MTB7WHutZI03yiZ9aosz7r8/WhdDzq1eZfhYjyJH3Vdtcbvja63rr94NbFsHwi4BIxuFaBuq3bcwJM6tH50lroHhLv8AUcRwpPJbuew3+aRReaPdfYV47DnRi4z4e27mWZZOkbk8h4RRjEIChkfqaE8N6O42ygWMPctrADJftjTlEkA/KjP9FX7iQtuTI+F7bfNXNePmXqsaGNpgprY/RNVMRZP1THfMn/mFEL3D76/Fauj/AANHuBFUGuHaDPdB/KlidFEBsaanXw0HsSaiu2BHOpmuHuPtTXViDA5H7qqmamAGUVG0VNesMBqPmv8A1VSuX/An1X86740yekvYqY6+oMExIHfPyqnbxqAASf151YxOAN1gZVNAO0fH+EHvpq9HzzuIB3kP6/V5V0KUUuWL5U/YhPEl7jXf0oOSn3qx/Q1oETfUg81Xb+Z1qa3gsMhVusdhOnZQAkHb4m0rbxD5Mvj6os4jC5cImIF2wzOSOpDE3VAmWYQAo0Gk6yKCHijdw+f51fLYSCIvHu7YHrpbFMONw4EDDz4lnJn+ePlQi67NheL5RSPEbnh7Uw4659r7hRI8Zt/Vw9oegP8AqBpB0jcfCltfJFH+lRTbP/yDyorrL9wZ9IuH6zeh/KpUwV5tluN5Kx/CimL4zikkMWUAxoTHuGIPpVJ+KXm3djPjNbaT6JDeXBd39P8AJGvAb5/sn9Vj/VFPHALvPIPO5bH/ADVGLjMPjHlrPyWKiQMe/wCfl6Dxo3P4Brj+S3/QJG9y0P8AGT/pU0n9F2x8V9PRXP3qBVSymZgCyoD9ZpgeeUE+wrQ4boxZyZ7mLURqQtpyQJ0JkArPKQJkUsm49X9gpQfRApcNYAI65zPdb8Z53BSdVhxzun0UfnV1kwaPljEXV2zgqgO+oUrPduRtRJLvD1Gli8+n1yF/+T8KVya9/sFKPsjPE2Bslw+bj8Eqayiv/V4dm8i7f6aPL0jsJ8GFtDxJWfcW5+dSXunrkaKo8yx/Gkc5dk/qOlHvX0BVrgd9tsJA72BH/uNRXC9EsWwHZsWx4KrH/Ipn39ais9KrzdrMAJgBVALHukCYG517u/Q7bVgofFXXlwGFsGbhU6g69m2pGuYgkgjKpBmo5JzXWi0K7EdnojcX4sRbU923yzrHzrq03R3hd7EIWw5tYa2DlGdFbOefbuyWI0mIAzbCurm8yf4v8D+Yvxnjd3EKGIO3IimNfXlJ9Kga3LEAz4120d/t5Hfxr2NUeSXurPdSTUlh8w3Ejxn511xR+v8AtUG+aY6I89ON3Q6nY1GyVG6EUySYbLqYhh8LH0JFKca31vmAfnFQWceqCHtK3iZ19jHyp1ziFs/DbKnwcgexBoa89BtkTWuIFTKdk/wkqfdTVv8A4ju/WIf/APIq3fncUn50GDg7x93zGlcbfiR8x7itohqfVGy4Qbl/LkFhc0nsYprDgjkbedoJ5fu41q5jOGYxQZbiKD+G4uJX0CNbMbcqwIzdwb1/CrOG41dtf1dy5b8FdlHsDFK8fsG33DOIe+pj6blJ+reF203+dCo/mqu1jHESpN0f+k1u78rZJqxh+n2JGjOt0d1xAfcrlJ96mbpBhbn9fgUBP1rRy+uUZT7vyrVXVL8+hrfuZzEY7EIYdriHuMqfbQ1AeJXf/MufzH862lrGYRhFvGYmwPsXQblv+SGWNt2qX/hzrR+7bA4ozyXq3jywx0O+/hT7pdUCm+5hfpjE9pmbzY/nSXBrqCP141qMT0UhobC4hY36i4l8D/BGYerVCvBsL8Ixb2n+zettb+QBUer0d4r8/sZJmfdVEQdTGxGgO4PcahneK1D9CrxUtbNm8o1JRgYHeShgepoVjeCvbBzW3WP8Q9SNB70Vki+4HFg4Ie7apBZ9Pf5aVdt2otgnMrSfiHZIhSuU98NJnSGWkN0AbMfEQR7iazkzJDcBwhrrqqdskxlzBZ9WOk0T4j0aI689S9lLTn+sZeymYArmn97cGZfhG0mI1Aq3xEKQVBEGd6uYjj5uWntlR2jmmTvKmY74WOW9TbybfA3poUF8K5W7bJADDq7jFB2lABNvTXRDt9Ve4UawPFw7WbOFW2wz9cUu21CC4qw4JUktaKrOUkCW5RWJub6CKms8QuL8LEaZdIGmum3iaeePbkWM3Edj8b1js2UKHOaANBMmB3CiHAcK/WA279tCUcSWiFZCGQgjWQSCBO5oIRXVRx4pCbc2zR8fs3LVxBcfD3CLaKptMCAqplSQIIaNddzU+C4jauWr63Ll5WZbY7Lgi4Q0kOrL2gMqkQRGWsrNWMM5VWI5wvpqT9wHrUni9NN8jrJzwGOldxWuqVvvcARF7SKmUKoUIAmhAAiYoIDTr12TNIrazHj+vWngtYpGfLsQVKlMtkTqJq1hrYLCNq0nQTW8CwK2bNq+6hnfs2UYSs5pe6wPxKsqADozFQdFYEp0c4Z9JvO15iFAa9fuEywQHM513cmAPFqn4jgYFrTS3YsBY7nQXWaB/Hcb3FajoPwUXMNfgaXblpT35VzOV/mj2FeVkzLls7NdQe3Dvpxz3LdxLaALZtWwCLduTAIPMxJO5M+FLW7tp1U5TuY9FVYHzrq8/wA5y5cqDddEfKnWUtu9HIGo23pK+po8osC+JmKd9KqrXUNUGy6MVT2vAg7foUPpZoaINj7ba69xrkOh2/X3000lMDoSMppA5FKDBEVKx8Af14UBkNGJ7xP67xrUwxAPM+uo+dV2TSajoUmOptFzKD//ACfwOtcyk7MPXSqgap0ed6DVDKSkSWbxCiVmpVvrOoI9KQOQuh35bj51Ys2Q1t2OhSIjYyeYP4RU5V1G1oLYPjd8ABMQ5A2VjnUeS3JA9qLW+mN8jLdWxeHc6x8gcn+WsQwjUVcwdwkgHXapSh3Nsatsbgn/AK7BNaP2rRH3KbYHsadf4iIK2sRduWyFAW8RcHxKMp61BGvIcqC2PjCcoOvPQSNvKid3gtt8M16CHTLsTDaruD58oqEpJUmJKVrgTGYPT4LbLyGRdpns6SN+XfQ67gMOdTbe0e9G084aT7U/G410CKGOU2w+U6jNnYTrqDHjUb326sNMzyOvP3+dGOy7gTZC/BA39XfRu5bq5T5TqarXuBXVBJt6DmjT6xrt6Vae2GWSBVS1jHRsqsVExA29jp8qvGUmFSi+oPe1rEwe5gQfxFMNhu7Tw1+6tklzrLJLgNDKmoBkEEz3g6coHhTMX0csm29wAowEjKdNB4zTLL7jvH7GOEUuQVPimyn7W3xa7id9/nT2ww6vOJB7uXz1qtk6Kpsipeq7Ajkx+YEfcajFT2DuO8H5CR8xWtikbhdN/GnqqzEmCO7X7qVhXXLY1pbDYttFJMsB3ab/AJUW4Hgg7LqJnbv+dBmtgE+FaDot/WjzH31HM6i2iuPmSPRuNYCLdhlY9hRabYwVEpII2KGP8BrddDuHZMLM/HqNAYie7fn3VlMGesvdW3w3FZSP7is6MJ2YEb9xI51t+FiMLA5FlnnCsQDpz0r5+cnSbOrJ0ozXErrI0C6NSW0LLvGsFjyrqdjsIrsMwHwhvItMgeEiY8TSVLpwyyfB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152" name="AutoShape 8" descr="data:image/jpeg;base64,/9j/4AAQSkZJRgABAQAAAQABAAD/2wCEAAkGBhQSERUUExQVFRUVGRgWGBgYGBwYGBgYFxcXFxcWGhgXHCYfFxojGRgXHy8gIycpLCwsFR4yNTAqNSYrLCkBCQoKDgwOGg8PGiwkHCQsLCwsLCwsLCksLywsLywsLCwsLCwsLCwsLCwsNCwsLCwsKSwsLCwsLCwsLCwsLCwsLP/AABEIAKwBJQMBIgACEQEDEQH/xAAcAAABBQEBAQAAAAAAAAAAAAAFAQIDBAYABwj/xABJEAACAQIEAggCBwQIBAUFAAABAhEAAwQSITEFQQYTIlFhcYGRMqEUQlKxwdHwByNikhUzQ3KCorLxFsLS4SRTY7PDJURzg+L/xAAaAQADAQEBAQAAAAAAAAAAAAABAgMABAUG/8QAMREAAgICAQIFAwIFBQEAAAAAAAECEQMSITFBBBMiUWGRofCBsRRxwdHhBSQyQlIj/9oADAMBAAIRAxEAPwDz0vSh6rtc1pRcrk1PQ2LOenB/Kqwu04XaXUbYtBzTsx76rC9Si9S6sbZFkE99OFVhiKd9IoasbZFoVII8apfSK76RS6MbZF/Mvj70oujuqgL9OF+hoHdBBbw7hT1xPgKHC7TxcpHjG3CS4zyqVcWaEi7TxfpHiHUwuMUe+nDEnvoQL1O+kGk8obcMJiGJgak6RufKluG4s5lK68/1oag6NfvMVaXlmnafhUty8q0PSdf/AA7kEDKwMZXBJzZZ7RjnvXNN6ZFCuoHk5ABxh76YeIHvoUb9N6yutYEB5Qqcce+onxu2vMUN6ynC4Of6PL0pvKSB5thH6dSjFzQ/rKct6g8aGUwit7xpwueNDxep6PJikcCimXjc767rqq4podh3E/fUfWUqhasZSL4vU7rxVAXKcLtK4DJl76SKeuLFUOvpRfpHAdMIjGeFL9KPdQ8YinDEUrx/A6YTt4k0lUbeIrqGhrMQza1wao2bWuDV9DR83ZMHpc1Qg0v01rXbSAwOkgEa6HQgg6TQoOxPmrs9Rk12ahQdiUPTg9Qg0s1qDsS56XPUM0s1qDsTB6eHqANTgaFB2LAendbVcGlzUuodmT9bS9bVfNTgaGqG3ZOLtPFyo8v7sN/Eyn2Uj8fY0wPSpJh2NJ0JP/i1MMcqudN9RlHzYe9aPpG5bCXjF3TL8W0Zk1NZTomk3Scyg5QBmIE6hjqdNl+daXjKzhroLWx2CdGBJKkEbDwHuNq8jxK/3C/QpHmNmELU+9oxH62qO2uYx3+Z+4E+wohx3CG3cBP11DbMBp2T8QHMcu+vTckpqInayhmpGbbz/A0k0x7kFfExy7j309AsnzUmemE0rCCR3VqDZJnq3wpM962ve6j51QBo10Ss5sRm5Ijv/lyj5tUsvpg38DKXJW4qYv3BvDH/AH1qsL1WukaZcTc85/D8KF5qGOKcE/gfdplwXK7rKqZ6TrNfSj5Yyyl3ra4Xqp9bSdbQ8sfzi8L1L13jVDrqXrqHlDLME7Vzxrqo2r1dQ8sPnIzzNrXZqr28SCTOgH51J9OABALQYnTdhtz21avUPFsmmq+PbsgeP6++lXFr4/r1qBr8tI2AIEidwRMevpQNYQVtB5ClzVTs4wAAExH6FTDGqusg+BEjyj39qFGssTU2Fsl2yrqx+EfabTsjxIkDvMDnQluJAHYkd9GOiwa9fAtkoV1DTHaOijcc/upMj1i5MfH6pKKHcNCtcFtiqhzkLN9STox59kgEjuBHOjp6EYuzcIv4e71eod0XrEAg9vMukAwdY2ojxHpheZm65LbsZmbVkwZIYAm2ToQRM1RxGPuLlIbNI5ycxG8zvIKnXvrz5Z8kuiqzqWJLq+g210MzFsuKsEAkAlbwkaQdLZGvnUw6A3OWIwvq9xf9Vqql60A0qcwJIB8FC5f8pX1Bq3auEDc+5pXly1w/sFwhfcjboPeH9rhT/wDvA/1AVG3Qy+PrYY+WJs/i4pcRim+03uaqfSn+238xplly+6+gusPksHobieS2z5X7J/8AkpvGejb4Wxbu3WSXZhlVg+UKFMsykqCSYidvPSFbzk/E3vRvhmKuW0Z1IZl7YBCtqJDCHUgEpmIMcvAxnmyRq6DHHGXCKWEwjNgQjKwuEDEIpmWUswZlB5FW8PhnY0FtLJAmJMa6ayQPTb51rsZctY57eJvtdJUZf3NxEZXtNCk51JkrBlNqr8UOFZxKXLVmLmV1UMylXY2wwkZmYyJLCet37INCGWm173+hnEudDcGQpV7Lk3AzBlyMew3VZcj7lWzg+a94gxfwapOZL8MrIJtInxqyjbQmSI7pmrHR/F2MYsXkW49rsFiShK9gW3IB+I9udTqab0hsYbDIblqzLk9Ug6xjLnN2YLHmB868vLJyyvh2/wA9ykeFRgrHDyl1UYa65tAwBBCx3eWk6+FaDjGA68W7YXLcM5DlADZiwCEqB9hmk7BWNAvpZZ2UP1lzObfZ2BzZZkg6ZiwEDYT4VqOBY+1hIu35e4QVCmS0FUVmYQYZhBJ+qlsCASwrtyuSan/2XQ1JKkYW7bKsVYEFSQQdCCNCDVZ78XEWNSZmY8OVaPpXatszYiywdJVbjCY6wrMiQCZA1/iP8QrGkh7s9aFI20gCJOs16GKayQshJOLDCLJj0q3xaxkuHxAb335DmDyqezhUF2JDQQcykFSGGywY0kAnv2qxjIxFy2iAktCiRGVQzF7nOFOw2nIfCYPN60+1FdHqBQa1/QjD/u8RcOmi2x6mWG3itZTF2clxlOkMR89PlW54ayWMJbtl0DOc7DrLQILa65mkEDKNe6k8VNPHS7iRuzP9NLeXESOc698MdfmKz+atV01UMA4K6NydG0YfwE8wKyJNV8I7xI0+GPzUy2xJaAYAGvdEz94pubUDvMDUCSdhJ0HrU/BbYLMGAk6HvmSCNidNRp3Veb1Vgjy6Iy1Jmp2IslSJESJ9B2SfcGoc1MqfIG6H5q7PUc1001A2LFp66o7RrqFB2Mv9JbXU6mmozHSmNvRfo5Zlrp+zaY+7KvL+9XRJ6qzhirdAk1wepcZ8Z/XKolFHsDuJTrluCQdxpRbolhw2LtgiR22/lRiN/ECoOOIFvNEbn7zSb+vX4sbXiwcK3v7M0KXcwMRqZ0knsosyI3J51jEwmssco0Pieeg/QoxgOOG1IS2QDzzEE+JgfLlUfFReTG4LuW8O1CWzNHx+1luNrzZhpl0J+ydR9XQ+e1U8JczKV07Mt6yvPx1HoKjtccN2FZDInKS5gFtzsCdBJ1GgrdWuEovDUxNom1cYNdDy0iOsVRmP1YGo27R33rzpPyopS9ztTUndmWwdsP2RAMADtCGJy8idDuByMnnvImCuRpqSBsyd39+gzcTvlSvauW3BNwZQTmPxNIUspmDuJjxofiEt5zmfLBMgoTB0j4SZB19qssTff+oHJV0+ppH4RfP9mx8sp/56bb4HfmOrf2H/AFVm+ow+/Xp5dXc+/LWk4V0SW7hzdV8wJOVgpAGU6yGUE89u7nQn6Fy/sBU+33L9no3fP9jcP+H8jRGyGt4dspgC4qXJAIzEMcsGRIAI9TQbh+CtESl5LsAnKguFjA2hrYidNSRvvVri1tk1OW2LeXOpaC94hTcdVI7cT1cjlb37+WacnT/YqkkivcRVvZSFGcTAUKsgwYUaA7bUj8PDIYABYET66fh7VLxLDM9lLuRiLcPmUqZAGp37tdRyqVLlvq4a66EEiAiEcuZaaW3Sd8lkop1XAL6P8US3dJuAQUAPwfErTM3FYAkA8tYFXuO8WtNF2wUz9oBAbebOQ4VwbSLtuBvI8QSuDxIS5NplfrM8QoBNwWyMrCSNSVcEmNT4gN6XdIrgVbdxntmJEZSGl7va7JiVRlWD/vZLbIqX3/oQkq7gHitjqVW0GIyAh8rHtXCZYnxAOWOWU99BrWMIJYsxyRlBb63frOgEz6d9SqofRbhZjJ1U66EnUHwNRPZ1VcrKpOrEbsdz5DQe/fXoQVcMhPnlINYbpHdawEKg2h1yhABGZkBLE5e02imTqAmnKgvCbpN0QltySoCmBJzAAa95bWfwordti3aCz2rZDZf4ge0D8/eq2M4NcsOhNr90+Uq7A5dWUlS4MIRGUidO13g0MenKXFi5LSRpOD2LjWkyWgpSVJVwZiA3PQa8ts1a/gnA7qo91haZ7sg55GRVYgIFC6fCJ9K8/wAG9vMRkwg7GYAX/wDyyAy5sxBZwTHfG1ab/ixQijrUTTYOrfXVzqD9nMv+Ka83xGObdR7/AJ7s6IzVC/8AC/0viC27hazNtnz2F6wLEASD8IJJ17zXoPFbmdAq4oFlgFuoZm7u1lmJrKdCWW/evMxzL1KWzrE5rrvuD3KPavQeFdGsOpDrbAYbNLEifEnbwrzPFZfUsT7dAOl62ZrjWBN+ybDXrdvOFlxZckgEHLl0OpA2P314bicYRcK6gKzKdIbeASG+E6TBr6M4v0SsM2bqxmzKS8tm3nRpnMYjwknlXgfS7BEY7F67Xru511uGCa7/APSsn/KH69F/IlladNFRcZuwGUnR4LajyJIHI6UUwt1UtseyLhIVQQIDTBY6bAZmMTM+dCMBdKkA5ddDopkcj2wVET4aE0SHDCHRBcHaZF0uKTlJGg6t8siY9a9PIl0ZoMm4vcew7JcEiAFU6QsA5tNiWG38J79aOfMpgZSqsx0kaiVEnWdDRX9oN0JxG8TDL2WEKgn92sCVkgT391AE6QZR2UBJJZy2uZiQZPeBHP7Td9bEpOCku9AlJN8kVvGkmKW5jYof12uwpHvbc67aRzWwrYxorqGWb2+ldWpGtlRt60fRRB1WMZthaRdp1a9bMbj6qMfJTQC9ZgnwMePtWm4Dea3w/EMM6h7lsDs5kfIrll1UiRmUzuNKnm/4ce6/cSHUzGJPaNOQdkn03H3b+tJAJ5nyPIelXvpnWW0sgMQCcoGWddT2gkt6kxVegO5e6KMFvBjGlu77spUesmq3EIe6xGWZMFmAG/cYmn8MxJRiFJGa2ARPeQYPfv8AOqeIxMXGkBpJ39/xqCXrb+B7WtE62byiQQR4ZGHyqP6fd7lPmg/KqjOGJhYH68ajDDx96rrfUznXQMYTEXNbmQH6sZeyZ3kL4af4q1nFemZbC2cKoyZbSqwA01XUayeZ586xlrFKqjK1wd5UxJ9uQrsRiizAgtOg1MmfOufJhU2rXQqsjSLuKsg2gQcupEwfOJH696ruwyiXR20X60keJgaj7tOQq5h4awVLPOugB7/amYhFnYHXXTnz+dLGVcP3LNdGvYYbH/oD0uTXqPRDA/8A0+0MpUubgjUwWuMu522rze7dIXSQVDbHaJH4CvW8Pi7dq1at5mOSNcjAmGzCAR6eMTXB42bcUl7/ALDxSs8axKXUvm25LOhykDfSTygnQmr6q7cr0QRBDlQDrz2ggH0rQftC4R1rfScOGNt2YMAva60akkbqPh/m86zC4IgFsrgDvuZSNAdimm8eddcJrLBSXUVLVtNGiw11Rh7bBW/eIdQcoS4rMhzaHNJXMNRuR3VZs8RuqpVbvVgZRkDsFk5jmABG/OBGnjqAsX3UKh0+IHUMYe7n5RmopjEIw/WBmMuN0KiJImSdfITvXNOCUq92UhN/QM9D7129j8OHu5wym5GradW7Ke1sRVj9rnDHD4fIwU5LxMnLIU2u7c61R/ZoZ4lh5+rh2O3/AKUfjR79st4KcOYmbV4bREtYg1CtfExr2/uJKdvk81vY1LVlATmvEuGKHZZEGToW3UHaJ051U4VbVnUjOUntZtYgEnQaajTvmjvDL+mF1X945zdnUA4hRr39mfQmr2FtddiHSBkNxjIEdkae2nzrsll0T49+R4xU2lf2LeJOHuhFu4VjcCKwuW2FtihHZDLlKkqOxJE9kUM4hhyjp1Zdbd0CM4GYMsrDRAJ0GoiQymj3SGwUNm+LbLIYEQNgYEkbd2sVFxHDdbhwyRzde/QQYM6CBmP9wVxQy9H2f7lVBc0BBg7kzmUkd9sGreEwlzkbXraWpbV0QWYqDEkSNPCrHC8ah3ZfcVp5J0UUID7Vq+vwOizvlthZ33y771bTiGLH9v8A5dPY+VXesQj4l/mH51Rv4hBuy/zD865d3J8r7DaRJV43ftlS92UzDcaKZlX0OoDRI7tKC8f4oL9vEW/oy27t5+td5JZrlnNmQEzp8cAR867HcUtlSpdYOm9Z+9j2c5gZZIaRrLpCifBl7/HvrswY3e1URyKADOHb7Lexo/0B4YXxqMSE6ubgDSuaBEAgEDcEzuJFDbmFZ2JtschhlA1gRoseseYrW2bVtLSo5b938WQ7lo35wCANTrodq7s03rr7nHGHJV/argib1q7mUl0y5FYtARj2hCBQpJiN5nSsN9Ef7Jr0/CYjDXCFOdlEzJnNIIKARObx/I157isA6XGWSIkgSDou2vPTw17q3hZtR0fb3BKPNlL6G/2WqS3wq4wMW28wKkawyyCxlQJB30Ox8Zq7bwrroLjdrTf+LNy8a6XkruhVG+wHNkoSGBB/3paPNwFTBLsSRrJ8T/DS1lngZ4pAXD4lSzZkWPDZd9cvMDu028aK3rOJ+jdUlhxbVySyhpYxINxEYqGCmJyiAIk0JwkFpjUE+TGeyDJ79/AUVvcUu9lheclYAhmkk7mdP9limndqiC6AW2OrLK6Gdj8Skd4I/OlRbZkwRH8UztyK61Nibj3JMKCiksQIZide0d2bxPjVKy2ssJA5Tv4TVVyIx1y7Lys1EzGZqY4gbZFIG0zO87g1HcYHXUk7z/vTIWzlu+HhTUGvofuqSyqncH0P5g1NcS2sMM2+xgg9+oPd4ULG5HcMFstluBssN8LBTIEjVgRyI251Iygayvv4e5qrexeaOysCY02BJMd8a865rojaPL11JOvpQcbCpBnBYlgujRPgfz8as4TB9ZdVB2jcfKu47TTln1IoDZvwI07/AIfLx12o30d6RLhsTZvlOs6l84QAJJ1iWk7HXblXNPG+WjrU7R163OePiYMFGpPaJKpABliSBpuRW8x2JZbZEuMoA1LjVVCgQSCJAGlY/BsmNxqkJlBIcqzaHIoLyQQZYgnsjTNtArbcRxJlmObMY5gnvH1R91cHiesUUxt8so8K4iRh1SI6zFXANdTD2hpPMkD2NAMRi1e1cLNlBxEc9EREy9/dt361nOOFrWJYgkai4upkTqDO8g/Ouw2KL22U3AJfNBVjqRBMgHUwP5a6Y+GS9afXkl5tvUJ4W/N4RGYSZ+IaCdQo12762nAsP9Is3LLdWCykFurgiCWnOQx2iY1I0FeXYi2SZ6xSfNh/qUUY6P8AELdqOsFpiCe4nXxg/oVvEeHco3HqHFkS9LN5+zRB9IaZzLh7YzKxQjNdAyjkZnmN1HeaNftgw627Cr2zDDKWafiVs2kR9Ub+NM/Z7Yt37mJxKK6IeqRWRg0lBLhlZSR2oaYA7RA0FWP2rMt3Cm7le4UZGyfCmUSGJhQx0YiAec8q8ty/3Kv4HvueSYS8VFh/sy/8twGK1HRxDlLqDmiZlYgHWIH2o1mdq8+THsMijs5eZ8fA0QPSK5nA7LQB7gciK9XN4eU1SFx54xPQ+J3bmQpcH2wJOgyxmAjkrAbbTGlDsG5gAYi0qJmlWMxyKyVkgjNHhHiKxa8fYkyNp2JGhPidpp68Q61HOUygkmQDlZgCZAn4jsZnNyjWMfCNKmN/Eq+DTJxG3cLnIl0KYzgHVR2V0ImIGh96kwXHMONeqQT+u6sNiOFXrblOruSP4SZB1BEDYjX1p1/hl5LSXWDKtzMVJ2IRgjeIhjGtXfhYP/sKvFS9j0+10rwo3RPlVLGdMsMCctq2T5t/yuK8w6w/aNd1h+0fekX+nwTu2F+Ll7GzxfSdW+C0o8g33lzQy7jS57YIXvXQiNiNdeYjxrPlvFqQgeNdMfDxj0JSzyl1NLhOLWUuWuqt3WKNm3nM0agCCcupPfryk11/pQrqwyMpYmCCvMRroJGtZsOeRIrQ4TjNs4Z0aOsJPLf4VBnyHyoTxRVOrNHI3xdArFY9iAMxjU7zqefhXWsc41LuWEZQTInvMnQCor4GlS28JOQ5hJjTnGaKr6UhOQtiuNWyUukKznMXRRlEsxbMNI3Y9+wpvEOkqXDK28hM81OkBQNhO0meZoZjuHFGIzhoMaDxIPtFR2eDX3+Czdcfw22P3CprFj4ZnkmuAo3FbZVQRlYA5mWHL66FszDLHcO+lpeGdGLna66xiU2iLDmd55DbT3rq3/zjwMnJ8gnB2+0wiSQRB0Mk/wC+tX8RYysAyRJUgd6zBPjAgTWzv4KTqAfTxH5fOq/0UggyZWIMmRAA012+LTY5z3mmk23ZwR8SjEY/hbKiXezleYhgW0MSygysmYkCYJqhNbPGdH1eJkQIEGANuUR3mhl3oqOTH1APMDl5/KqRlxyN5sWZ4sT40goq3R5+TL6yPs/9QqF+D3R9WfIjuJ+4GntDWiJAsAlXAPMHT5r+NJ1BcwmZo8Nde/xmiPC8JcTNnDKvMQfEUbwHCnxAJtntLrGUbCSO3Ik6HQxt7wnlUCsVZkLmHKntKR4HQ/ramLbJ2BJ8BW16R8HtphxdIa4xyjMtwRaPaDLct/EkmInw7Q+Gs1gbyh0B+2vtOtGOXaOyQdOSk9pl0YZfPzj7wa5WHM/L/vVji17M8+u2+tdw3DrduhXfq1IJzRMQCRpI5+NPfpth6OkaLovw7sm4dQ2izAMKdTudzp6UV4hxhFbqtZII5aCNDM8z4UF6NdMbmHZlBDoVMBxOqK5SB9WSdQKpcW46bju4VVZ3lSAJVdwAfDQVxPDKeRuXTsV3SjwJxyHAZQJWZOkkHwHd40JsPvqB5z+ArSXOLteskZVGZcpIEa8/SfvrOv8Au2iAdBvXTivXVk5cPZCMPEe/50ltSTAEkkAbc6UYheaj0050U6O8OS9egxoM8HYgRMzuNfaqSlqrYuzbPSuDXkw9m1a7KMghyuWGOpklgjzrs0xtUmNxa3BGc8wNUGvnmMefKaymKwuIgqjNK6BQT/1HlyjlVfB3MVnVAYI5ExziY3GsD1rxngt72rOpZO1FG5xm9buG2915UwQXLCR/emR4xrV23xsR21st/fsWW+Ztz86o9KOEulwMQktOaBOoiW1ncmhGJtsAAba+Y3+R/Cu6OOM0mmJvraaDGJx1p/8A7fD+YRk/9u4B8qJdHLthGuXFsW5RCpUl3S5OrIVYmOypGhnt+E1kACB8Da7GTE/OrVm7eAVURmLEgEAksRuBG8CmnibjSf3NGcLto179Ob/Wq1m5cS0YIRWYKmhzoBOgkE6/aG5orhca+PN2w83XNoF3eQUtI3WqQNQWhpkjMC45LFefYTiJto0IczactBI1EgkGdNCNhWt/Zv0pXBs7FQxuQGLNBy6mCY11JO/d3VzZ8Plwcsa5XQpDJs6fJa6VdD8FhLYKW2ZswOW5fMlCAYVVUHzY9xoKmNwFvN1mCtlp0Bu3zoZ7rg22r0zHYrhdw9fea0WUadpWfc9nIJllMgaR7aedcXwWFvI120yq8mFa6oME9kZerXXUEmTuZ5xDw2ac1WTb+fQacca6JC4LjOBYCeH4ZCZAJe+wJHdN7WpcZjsPEJg8IPEW2OnI9pzQh+CWSerN9QEGjBXfMcxDFYHOBAPIjc0jFEGVFLAAAElgD3928zPyrrlBt+lv7iRnjS5iitisVmJy27CjwtJ+INDbmNI5IPK2g/5anu4d2mFUep/EmoW4Q86lfvrrgkupCc49kQHiL94/lX8q4cRf7be8fdVheDt9oe1OXgx5v8vLx8flVPSR2OscZuj+1uejt+BonguN3ToLl4+Ga4fxqlb4P/G3t5fmfapV4IPtP93f4eVRnCMisc+oRv4m8DP7wSOYYffXVDZ4ONfi9/PwrqmsSQz8UmbN6iJrzO3irik5WZd9mI+6rdvpJiV06xj5gN94q+h5X8O+zN60VXuIDWUtdMLw+JUf0g/I/hVm30yU/FbI/utPyIFLozeVJBs2R+v14U36IPD9Aj8T70Hw/SMNdJJi1H1gAQQNeeuvdPLSi1jiVpvhuIfUA+xpWmjOMkX7WOcWOoU/uiwuRA1bQ5idzQ44L5R8lYD7/lU+HPZXyH3CpxUqoOzBd/g+cHs5tzvucq68yTIJ9aG4jgqq0i20bzMkAmRyMaaa1tMJYJAI7zpHp51YfDgocyyI3GomdNBqN6k/EOLo6cbbPN7uDU6szNtufCO7uAFNu8LUDssB3zrv3CtTxLh03bRRewrozeQJnQ6nSKh45w8G2RaWWII+7v2qq8QnXydDiZ3D4lbBR8gJOoIMRlLId53gmiOA4EcawZTEtsWkxMkAAb93oKJXcFbygx2gF9wADp5zTeAt1Sh9UdSxHI/ESKEstxbj1HildPoGOMfsufDYd7i3UYK3wAkGCcpJzAQQSNADv4VgsZwV8xJIEHzrUca402JuF7jF2nf7tRQpjzC6nflQwSyRXrdsGRJvgDf0V3t8vGKlTCw2YtO4I5EAQRprBGlXLwk1HlFdezZGi0OIuM+VoLhlOpOjamJOhJ51UugsxZ3dyebNJOn6FOFLFKkkFsnuY92BBbQiDAAzCB8UDXUbnuphvSQWlo8Y89qaopa2qNszncHXLr3+MROn6086VbsbCPGTImPymkBpZo0hbGkzyHt5/jSZP17flUlKBWAMCfr1p62/16UhcDeBXDFIN2X3FYw/Ie+kKeNNbiFv7Y+f5VE3FLf2vkayTMTi3TxaFUG4unLMfT/vTTxxfsn5UaYvIWW2KlVRQI8e7k9z/wBqb/xA/JV+f51tGDVmkQVIBWZbj92NCvlH51Z4fiLtx4uXerWCxOUHZSVELrqco/xUrjXUKxSfQ0dnnXUBtq+su59Y+5jS0tr3D/DzNQ+J4fe/reHtbPNsPdB8yF7P41QudF+HXS3VY1rJ+quIQjXXdgsQdOemu9Z97igmC3nAH4D7qamPI5nuMkH85qekl0b/AD+dltovsaK1+yW/dUNYvYa9PJLokeGmYeWvtQ3iH7NuIWfjwtwjvUBx/kJPyqrZxyaTbUkcxoflRbBdLrtrS1fxFvwF0sv8rSK2+VfP6f5DrFmRxOCdDldSrdzAqeXJoqBrZG4Nelr+0nFkZXu2b6/Zv2EI91ANR3eP4W4D13C8MTB7WHutZI03yiZ9aosz7r8/WhdDzq1eZfhYjyJH3Vdtcbvja63rr94NbFsHwi4BIxuFaBuq3bcwJM6tH50lroHhLv8AUcRwpPJbuew3+aRReaPdfYV47DnRi4z4e27mWZZOkbk8h4RRjEIChkfqaE8N6O42ygWMPctrADJftjTlEkA/KjP9FX7iQtuTI+F7bfNXNePmXqsaGNpgprY/RNVMRZP1THfMn/mFEL3D76/Fauj/AANHuBFUGuHaDPdB/KlidFEBsaanXw0HsSaiu2BHOpmuHuPtTXViDA5H7qqmamAGUVG0VNesMBqPmv8A1VSuX/An1X86740yekvYqY6+oMExIHfPyqnbxqAASf151YxOAN1gZVNAO0fH+EHvpq9HzzuIB3kP6/V5V0KUUuWL5U/YhPEl7jXf0oOSn3qx/Q1oETfUg81Xb+Z1qa3gsMhVusdhOnZQAkHb4m0rbxD5Mvj6os4jC5cImIF2wzOSOpDE3VAmWYQAo0Gk6yKCHijdw+f51fLYSCIvHu7YHrpbFMONw4EDDz4lnJn+ePlQi67NheL5RSPEbnh7Uw4659r7hRI8Zt/Vw9oegP8AqBpB0jcfCltfJFH+lRTbP/yDyorrL9wZ9IuH6zeh/KpUwV5tluN5Kx/CimL4zikkMWUAxoTHuGIPpVJ+KXm3djPjNbaT6JDeXBd39P8AJGvAb5/sn9Vj/VFPHALvPIPO5bH/ADVGLjMPjHlrPyWKiQMe/wCfl6Dxo3P4Brj+S3/QJG9y0P8AGT/pU0n9F2x8V9PRXP3qBVSymZgCyoD9ZpgeeUE+wrQ4boxZyZ7mLURqQtpyQJ0JkArPKQJkUsm49X9gpQfRApcNYAI65zPdb8Z53BSdVhxzun0UfnV1kwaPljEXV2zgqgO+oUrPduRtRJLvD1Gli8+n1yF/+T8KVya9/sFKPsjPE2Bslw+bj8Eqayiv/V4dm8i7f6aPL0jsJ8GFtDxJWfcW5+dSXunrkaKo8yx/Gkc5dk/qOlHvX0BVrgd9tsJA72BH/uNRXC9EsWwHZsWx4KrH/Ipn39ais9KrzdrMAJgBVALHukCYG517u/Q7bVgofFXXlwGFsGbhU6g69m2pGuYgkgjKpBmo5JzXWi0K7EdnojcX4sRbU923yzrHzrq03R3hd7EIWw5tYa2DlGdFbOefbuyWI0mIAzbCurm8yf4v8D+Yvxnjd3EKGIO3IimNfXlJ9Kga3LEAz4120d/t5Hfxr2NUeSXurPdSTUlh8w3Ejxn511xR+v8AtUG+aY6I89ON3Q6nY1GyVG6EUySYbLqYhh8LH0JFKca31vmAfnFQWceqCHtK3iZ19jHyp1ziFs/DbKnwcgexBoa89BtkTWuIFTKdk/wkqfdTVv8A4ju/WIf/APIq3fncUn50GDg7x93zGlcbfiR8x7itohqfVGy4Qbl/LkFhc0nsYprDgjkbedoJ5fu41q5jOGYxQZbiKD+G4uJX0CNbMbcqwIzdwb1/CrOG41dtf1dy5b8FdlHsDFK8fsG33DOIe+pj6blJ+reF203+dCo/mqu1jHESpN0f+k1u78rZJqxh+n2JGjOt0d1xAfcrlJ96mbpBhbn9fgUBP1rRy+uUZT7vyrVXVL8+hrfuZzEY7EIYdriHuMqfbQ1AeJXf/MufzH862lrGYRhFvGYmwPsXQblv+SGWNt2qX/hzrR+7bA4ozyXq3jywx0O+/hT7pdUCm+5hfpjE9pmbzY/nSXBrqCP141qMT0UhobC4hY36i4l8D/BGYerVCvBsL8Ixb2n+zettb+QBUer0d4r8/sZJmfdVEQdTGxGgO4PcahneK1D9CrxUtbNm8o1JRgYHeShgepoVjeCvbBzW3WP8Q9SNB70Vki+4HFg4Ie7apBZ9Pf5aVdt2otgnMrSfiHZIhSuU98NJnSGWkN0AbMfEQR7iazkzJDcBwhrrqqdskxlzBZ9WOk0T4j0aI689S9lLTn+sZeymYArmn97cGZfhG0mI1Aq3xEKQVBEGd6uYjj5uWntlR2jmmTvKmY74WOW9TbybfA3poUF8K5W7bJADDq7jFB2lABNvTXRDt9Ve4UawPFw7WbOFW2wz9cUu21CC4qw4JUktaKrOUkCW5RWJub6CKms8QuL8LEaZdIGmum3iaeePbkWM3Edj8b1js2UKHOaANBMmB3CiHAcK/WA279tCUcSWiFZCGQgjWQSCBO5oIRXVRx4pCbc2zR8fs3LVxBcfD3CLaKptMCAqplSQIIaNddzU+C4jauWr63Ll5WZbY7Lgi4Q0kOrL2gMqkQRGWsrNWMM5VWI5wvpqT9wHrUni9NN8jrJzwGOldxWuqVvvcARF7SKmUKoUIAmhAAiYoIDTr12TNIrazHj+vWngtYpGfLsQVKlMtkTqJq1hrYLCNq0nQTW8CwK2bNq+6hnfs2UYSs5pe6wPxKsqADozFQdFYEp0c4Z9JvO15iFAa9fuEywQHM513cmAPFqn4jgYFrTS3YsBY7nQXWaB/Hcb3FajoPwUXMNfgaXblpT35VzOV/mj2FeVkzLls7NdQe3Dvpxz3LdxLaALZtWwCLduTAIPMxJO5M+FLW7tp1U5TuY9FVYHzrq8/wA5y5cqDddEfKnWUtu9HIGo23pK+po8osC+JmKd9KqrXUNUGy6MVT2vAg7foUPpZoaINj7ba69xrkOh2/X3000lMDoSMppA5FKDBEVKx8Af14UBkNGJ7xP67xrUwxAPM+uo+dV2TSajoUmOptFzKD//ACfwOtcyk7MPXSqgap0ed6DVDKSkSWbxCiVmpVvrOoI9KQOQuh35bj51Ys2Q1t2OhSIjYyeYP4RU5V1G1oLYPjd8ABMQ5A2VjnUeS3JA9qLW+mN8jLdWxeHc6x8gcn+WsQwjUVcwdwkgHXapSh3Nsatsbgn/AK7BNaP2rRH3KbYHsadf4iIK2sRduWyFAW8RcHxKMp61BGvIcqC2PjCcoOvPQSNvKid3gtt8M16CHTLsTDaruD58oqEpJUmJKVrgTGYPT4LbLyGRdpns6SN+XfQ67gMOdTbe0e9G084aT7U/G410CKGOU2w+U6jNnYTrqDHjUb326sNMzyOvP3+dGOy7gTZC/BA39XfRu5bq5T5TqarXuBXVBJt6DmjT6xrt6Vae2GWSBVS1jHRsqsVExA29jp8qvGUmFSi+oPe1rEwe5gQfxFMNhu7Tw1+6tklzrLJLgNDKmoBkEEz3g6coHhTMX0csm29wAowEjKdNB4zTLL7jvH7GOEUuQVPimyn7W3xa7id9/nT2ww6vOJB7uXz1qtk6Kpsipeq7Ajkx+YEfcajFT2DuO8H5CR8xWtikbhdN/GnqqzEmCO7X7qVhXXLY1pbDYttFJMsB3ab/AJUW4Hgg7LqJnbv+dBmtgE+FaDot/WjzH31HM6i2iuPmSPRuNYCLdhlY9hRabYwVEpII2KGP8BrddDuHZMLM/HqNAYie7fn3VlMGesvdW3w3FZSP7is6MJ2YEb9xI51t+FiMLA5FlnnCsQDpz0r5+cnSbOrJ0ozXErrI0C6NSW0LLvGsFjyrqdjsIrsMwHwhvItMgeEiY8TSVLpwyyfB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154" name="AutoShape 10" descr="data:image/jpeg;base64,/9j/4AAQSkZJRgABAQAAAQABAAD/2wCEAAkGBhQSERUUExQVFRUVGRgWGBgYGBwYGBgYFxcXFxcWGhgXHCYfFxojGRgXHy8gIycpLCwsFR4yNTAqNSYrLCkBCQoKDgwOGg8PGiwkHCQsLCwsLCwsLCksLywsLywsLCwsLCwsLCwsLCwsNCwsLCwsKSwsLCwsLCwsLCwsLCwsLP/AABEIAKwBJQMBIgACEQEDEQH/xAAcAAABBQEBAQAAAAAAAAAAAAAFAQIDBAYABwj/xABJEAACAQIEAggCBwQIBAUFAAABAhEAAwQSITEFQQYTIlFhcYGRMqEUQlKxwdHwByNikhUzQ3KCorLxFsLS4SRTY7PDJURzg+L/xAAaAQADAQEBAQAAAAAAAAAAAAABAgMABAUG/8QAMREAAgICAQIFAwIFBQEAAAAAAAECEQMSITFBBBMiUWGRofCBsRRxwdHhBSQyQlIj/9oADAMBAAIRAxEAPwDz0vSh6rtc1pRcrk1PQ2LOenB/Kqwu04XaXUbYtBzTsx76rC9Si9S6sbZFkE99OFVhiKd9IoasbZFoVII8apfSK76RS6MbZF/Mvj70oujuqgL9OF+hoHdBBbw7hT1xPgKHC7TxcpHjG3CS4zyqVcWaEi7TxfpHiHUwuMUe+nDEnvoQL1O+kGk8obcMJiGJgak6RufKluG4s5lK68/1oag6NfvMVaXlmnafhUty8q0PSdf/AA7kEDKwMZXBJzZZ7RjnvXNN6ZFCuoHk5ABxh76YeIHvoUb9N6yutYEB5Qqcce+onxu2vMUN6ynC4Of6PL0pvKSB5thH6dSjFzQ/rKct6g8aGUwit7xpwueNDxep6PJikcCimXjc767rqq4podh3E/fUfWUqhasZSL4vU7rxVAXKcLtK4DJl76SKeuLFUOvpRfpHAdMIjGeFL9KPdQ8YinDEUrx/A6YTt4k0lUbeIrqGhrMQza1wao2bWuDV9DR83ZMHpc1Qg0v01rXbSAwOkgEa6HQgg6TQoOxPmrs9Rk12ahQdiUPTg9Qg0s1qDsS56XPUM0s1qDsTB6eHqANTgaFB2LAendbVcGlzUuodmT9bS9bVfNTgaGqG3ZOLtPFyo8v7sN/Eyn2Uj8fY0wPSpJh2NJ0JP/i1MMcqudN9RlHzYe9aPpG5bCXjF3TL8W0Zk1NZTomk3Scyg5QBmIE6hjqdNl+daXjKzhroLWx2CdGBJKkEbDwHuNq8jxK/3C/QpHmNmELU+9oxH62qO2uYx3+Z+4E+wohx3CG3cBP11DbMBp2T8QHMcu+vTckpqInayhmpGbbz/A0k0x7kFfExy7j309AsnzUmemE0rCCR3VqDZJnq3wpM962ve6j51QBo10Ss5sRm5Ijv/lyj5tUsvpg38DKXJW4qYv3BvDH/AH1qsL1WukaZcTc85/D8KF5qGOKcE/gfdplwXK7rKqZ6TrNfSj5Yyyl3ra4Xqp9bSdbQ8sfzi8L1L13jVDrqXrqHlDLME7Vzxrqo2r1dQ8sPnIzzNrXZqr28SCTOgH51J9OABALQYnTdhtz21avUPFsmmq+PbsgeP6++lXFr4/r1qBr8tI2AIEidwRMevpQNYQVtB5ClzVTs4wAAExH6FTDGqusg+BEjyj39qFGssTU2Fsl2yrqx+EfabTsjxIkDvMDnQluJAHYkd9GOiwa9fAtkoV1DTHaOijcc/upMj1i5MfH6pKKHcNCtcFtiqhzkLN9STox59kgEjuBHOjp6EYuzcIv4e71eod0XrEAg9vMukAwdY2ojxHpheZm65LbsZmbVkwZIYAm2ToQRM1RxGPuLlIbNI5ycxG8zvIKnXvrz5Z8kuiqzqWJLq+g210MzFsuKsEAkAlbwkaQdLZGvnUw6A3OWIwvq9xf9Vqql60A0qcwJIB8FC5f8pX1Bq3auEDc+5pXly1w/sFwhfcjboPeH9rhT/wDvA/1AVG3Qy+PrYY+WJs/i4pcRim+03uaqfSn+238xplly+6+gusPksHobieS2z5X7J/8AkpvGejb4Wxbu3WSXZhlVg+UKFMsykqCSYidvPSFbzk/E3vRvhmKuW0Z1IZl7YBCtqJDCHUgEpmIMcvAxnmyRq6DHHGXCKWEwjNgQjKwuEDEIpmWUswZlB5FW8PhnY0FtLJAmJMa6ayQPTb51rsZctY57eJvtdJUZf3NxEZXtNCk51JkrBlNqr8UOFZxKXLVmLmV1UMylXY2wwkZmYyJLCet37INCGWm173+hnEudDcGQpV7Lk3AzBlyMew3VZcj7lWzg+a94gxfwapOZL8MrIJtInxqyjbQmSI7pmrHR/F2MYsXkW49rsFiShK9gW3IB+I9udTqab0hsYbDIblqzLk9Ug6xjLnN2YLHmB868vLJyyvh2/wA9ykeFRgrHDyl1UYa65tAwBBCx3eWk6+FaDjGA68W7YXLcM5DlADZiwCEqB9hmk7BWNAvpZZ2UP1lzObfZ2BzZZkg6ZiwEDYT4VqOBY+1hIu35e4QVCmS0FUVmYQYZhBJ+qlsCASwrtyuSan/2XQ1JKkYW7bKsVYEFSQQdCCNCDVZ78XEWNSZmY8OVaPpXatszYiywdJVbjCY6wrMiQCZA1/iP8QrGkh7s9aFI20gCJOs16GKayQshJOLDCLJj0q3xaxkuHxAb335DmDyqezhUF2JDQQcykFSGGywY0kAnv2qxjIxFy2iAktCiRGVQzF7nOFOw2nIfCYPN60+1FdHqBQa1/QjD/u8RcOmi2x6mWG3itZTF2clxlOkMR89PlW54ayWMJbtl0DOc7DrLQILa65mkEDKNe6k8VNPHS7iRuzP9NLeXESOc698MdfmKz+atV01UMA4K6NydG0YfwE8wKyJNV8I7xI0+GPzUy2xJaAYAGvdEz94pubUDvMDUCSdhJ0HrU/BbYLMGAk6HvmSCNidNRp3Veb1Vgjy6Iy1Jmp2IslSJESJ9B2SfcGoc1MqfIG6H5q7PUc1001A2LFp66o7RrqFB2Mv9JbXU6mmozHSmNvRfo5Zlrp+zaY+7KvL+9XRJ6qzhirdAk1wepcZ8Z/XKolFHsDuJTrluCQdxpRbolhw2LtgiR22/lRiN/ECoOOIFvNEbn7zSb+vX4sbXiwcK3v7M0KXcwMRqZ0knsosyI3J51jEwmssco0Pieeg/QoxgOOG1IS2QDzzEE+JgfLlUfFReTG4LuW8O1CWzNHx+1luNrzZhpl0J+ydR9XQ+e1U8JczKV07Mt6yvPx1HoKjtccN2FZDInKS5gFtzsCdBJ1GgrdWuEovDUxNom1cYNdDy0iOsVRmP1YGo27R33rzpPyopS9ztTUndmWwdsP2RAMADtCGJy8idDuByMnnvImCuRpqSBsyd39+gzcTvlSvauW3BNwZQTmPxNIUspmDuJjxofiEt5zmfLBMgoTB0j4SZB19qssTff+oHJV0+ppH4RfP9mx8sp/56bb4HfmOrf2H/AFVm+ow+/Xp5dXc+/LWk4V0SW7hzdV8wJOVgpAGU6yGUE89u7nQn6Fy/sBU+33L9no3fP9jcP+H8jRGyGt4dspgC4qXJAIzEMcsGRIAI9TQbh+CtESl5LsAnKguFjA2hrYidNSRvvVri1tk1OW2LeXOpaC94hTcdVI7cT1cjlb37+WacnT/YqkkivcRVvZSFGcTAUKsgwYUaA7bUj8PDIYABYET66fh7VLxLDM9lLuRiLcPmUqZAGp37tdRyqVLlvq4a66EEiAiEcuZaaW3Sd8lkop1XAL6P8US3dJuAQUAPwfErTM3FYAkA8tYFXuO8WtNF2wUz9oBAbebOQ4VwbSLtuBvI8QSuDxIS5NplfrM8QoBNwWyMrCSNSVcEmNT4gN6XdIrgVbdxntmJEZSGl7va7JiVRlWD/vZLbIqX3/oQkq7gHitjqVW0GIyAh8rHtXCZYnxAOWOWU99BrWMIJYsxyRlBb63frOgEz6d9SqofRbhZjJ1U66EnUHwNRPZ1VcrKpOrEbsdz5DQe/fXoQVcMhPnlINYbpHdawEKg2h1yhABGZkBLE5e02imTqAmnKgvCbpN0QltySoCmBJzAAa95bWfwordti3aCz2rZDZf4ge0D8/eq2M4NcsOhNr90+Uq7A5dWUlS4MIRGUidO13g0MenKXFi5LSRpOD2LjWkyWgpSVJVwZiA3PQa8ts1a/gnA7qo91haZ7sg55GRVYgIFC6fCJ9K8/wAG9vMRkwg7GYAX/wDyyAy5sxBZwTHfG1ab/ixQijrUTTYOrfXVzqD9nMv+Ka83xGObdR7/AJ7s6IzVC/8AC/0viC27hazNtnz2F6wLEASD8IJJ17zXoPFbmdAq4oFlgFuoZm7u1lmJrKdCWW/evMxzL1KWzrE5rrvuD3KPavQeFdGsOpDrbAYbNLEifEnbwrzPFZfUsT7dAOl62ZrjWBN+ybDXrdvOFlxZckgEHLl0OpA2P314bicYRcK6gKzKdIbeASG+E6TBr6M4v0SsM2bqxmzKS8tm3nRpnMYjwknlXgfS7BEY7F67Xru511uGCa7/APSsn/KH69F/IlladNFRcZuwGUnR4LajyJIHI6UUwt1UtseyLhIVQQIDTBY6bAZmMTM+dCMBdKkA5ddDopkcj2wVET4aE0SHDCHRBcHaZF0uKTlJGg6t8siY9a9PIl0ZoMm4vcew7JcEiAFU6QsA5tNiWG38J79aOfMpgZSqsx0kaiVEnWdDRX9oN0JxG8TDL2WEKgn92sCVkgT391AE6QZR2UBJJZy2uZiQZPeBHP7Td9bEpOCku9AlJN8kVvGkmKW5jYof12uwpHvbc67aRzWwrYxorqGWb2+ldWpGtlRt60fRRB1WMZthaRdp1a9bMbj6qMfJTQC9ZgnwMePtWm4Dea3w/EMM6h7lsDs5kfIrll1UiRmUzuNKnm/4ce6/cSHUzGJPaNOQdkn03H3b+tJAJ5nyPIelXvpnWW0sgMQCcoGWddT2gkt6kxVegO5e6KMFvBjGlu77spUesmq3EIe6xGWZMFmAG/cYmn8MxJRiFJGa2ARPeQYPfv8AOqeIxMXGkBpJ39/xqCXrb+B7WtE62byiQQR4ZGHyqP6fd7lPmg/KqjOGJhYH68ajDDx96rrfUznXQMYTEXNbmQH6sZeyZ3kL4af4q1nFemZbC2cKoyZbSqwA01XUayeZ586xlrFKqjK1wd5UxJ9uQrsRiizAgtOg1MmfOufJhU2rXQqsjSLuKsg2gQcupEwfOJH696ruwyiXR20X60keJgaj7tOQq5h4awVLPOugB7/amYhFnYHXXTnz+dLGVcP3LNdGvYYbH/oD0uTXqPRDA/8A0+0MpUubgjUwWuMu522rze7dIXSQVDbHaJH4CvW8Pi7dq1at5mOSNcjAmGzCAR6eMTXB42bcUl7/ALDxSs8axKXUvm25LOhykDfSTygnQmr6q7cr0QRBDlQDrz2ggH0rQftC4R1rfScOGNt2YMAva60akkbqPh/m86zC4IgFsrgDvuZSNAdimm8eddcJrLBSXUVLVtNGiw11Rh7bBW/eIdQcoS4rMhzaHNJXMNRuR3VZs8RuqpVbvVgZRkDsFk5jmABG/OBGnjqAsX3UKh0+IHUMYe7n5RmopjEIw/WBmMuN0KiJImSdfITvXNOCUq92UhN/QM9D7129j8OHu5wym5GradW7Ke1sRVj9rnDHD4fIwU5LxMnLIU2u7c61R/ZoZ4lh5+rh2O3/AKUfjR79st4KcOYmbV4bREtYg1CtfExr2/uJKdvk81vY1LVlATmvEuGKHZZEGToW3UHaJ051U4VbVnUjOUntZtYgEnQaajTvmjvDL+mF1X945zdnUA4hRr39mfQmr2FtddiHSBkNxjIEdkae2nzrsll0T49+R4xU2lf2LeJOHuhFu4VjcCKwuW2FtihHZDLlKkqOxJE9kUM4hhyjp1Zdbd0CM4GYMsrDRAJ0GoiQymj3SGwUNm+LbLIYEQNgYEkbd2sVFxHDdbhwyRzde/QQYM6CBmP9wVxQy9H2f7lVBc0BBg7kzmUkd9sGreEwlzkbXraWpbV0QWYqDEkSNPCrHC8ah3ZfcVp5J0UUID7Vq+vwOizvlthZ33y771bTiGLH9v8A5dPY+VXesQj4l/mH51Rv4hBuy/zD865d3J8r7DaRJV43ftlS92UzDcaKZlX0OoDRI7tKC8f4oL9vEW/oy27t5+td5JZrlnNmQEzp8cAR867HcUtlSpdYOm9Z+9j2c5gZZIaRrLpCifBl7/HvrswY3e1URyKADOHb7Lexo/0B4YXxqMSE6ubgDSuaBEAgEDcEzuJFDbmFZ2JtschhlA1gRoseseYrW2bVtLSo5b938WQ7lo35wCANTrodq7s03rr7nHGHJV/argib1q7mUl0y5FYtARj2hCBQpJiN5nSsN9Ef7Jr0/CYjDXCFOdlEzJnNIIKARObx/I157isA6XGWSIkgSDou2vPTw17q3hZtR0fb3BKPNlL6G/2WqS3wq4wMW28wKkawyyCxlQJB30Ox8Zq7bwrroLjdrTf+LNy8a6XkruhVG+wHNkoSGBB/3paPNwFTBLsSRrJ8T/DS1lngZ4pAXD4lSzZkWPDZd9cvMDu028aK3rOJ+jdUlhxbVySyhpYxINxEYqGCmJyiAIk0JwkFpjUE+TGeyDJ79/AUVvcUu9lheclYAhmkk7mdP9limndqiC6AW2OrLK6Gdj8Skd4I/OlRbZkwRH8UztyK61Nibj3JMKCiksQIZide0d2bxPjVKy2ssJA5Tv4TVVyIx1y7Lys1EzGZqY4gbZFIG0zO87g1HcYHXUk7z/vTIWzlu+HhTUGvofuqSyqncH0P5g1NcS2sMM2+xgg9+oPd4ULG5HcMFstluBssN8LBTIEjVgRyI251Iygayvv4e5qrexeaOysCY02BJMd8a865rojaPL11JOvpQcbCpBnBYlgujRPgfz8as4TB9ZdVB2jcfKu47TTln1IoDZvwI07/AIfLx12o30d6RLhsTZvlOs6l84QAJJ1iWk7HXblXNPG+WjrU7R163OePiYMFGpPaJKpABliSBpuRW8x2JZbZEuMoA1LjVVCgQSCJAGlY/BsmNxqkJlBIcqzaHIoLyQQZYgnsjTNtArbcRxJlmObMY5gnvH1R91cHiesUUxt8so8K4iRh1SI6zFXANdTD2hpPMkD2NAMRi1e1cLNlBxEc9EREy9/dt361nOOFrWJYgkai4upkTqDO8g/Ouw2KL22U3AJfNBVjqRBMgHUwP5a6Y+GS9afXkl5tvUJ4W/N4RGYSZ+IaCdQo12762nAsP9Is3LLdWCykFurgiCWnOQx2iY1I0FeXYi2SZ6xSfNh/qUUY6P8AELdqOsFpiCe4nXxg/oVvEeHco3HqHFkS9LN5+zRB9IaZzLh7YzKxQjNdAyjkZnmN1HeaNftgw627Cr2zDDKWafiVs2kR9Ub+NM/Z7Yt37mJxKK6IeqRWRg0lBLhlZSR2oaYA7RA0FWP2rMt3Cm7le4UZGyfCmUSGJhQx0YiAec8q8ty/3Kv4HvueSYS8VFh/sy/8twGK1HRxDlLqDmiZlYgHWIH2o1mdq8+THsMijs5eZ8fA0QPSK5nA7LQB7gciK9XN4eU1SFx54xPQ+J3bmQpcH2wJOgyxmAjkrAbbTGlDsG5gAYi0qJmlWMxyKyVkgjNHhHiKxa8fYkyNp2JGhPidpp68Q61HOUygkmQDlZgCZAn4jsZnNyjWMfCNKmN/Eq+DTJxG3cLnIl0KYzgHVR2V0ImIGh96kwXHMONeqQT+u6sNiOFXrblOruSP4SZB1BEDYjX1p1/hl5LSXWDKtzMVJ2IRgjeIhjGtXfhYP/sKvFS9j0+10rwo3RPlVLGdMsMCctq2T5t/yuK8w6w/aNd1h+0fekX+nwTu2F+Ll7GzxfSdW+C0o8g33lzQy7jS57YIXvXQiNiNdeYjxrPlvFqQgeNdMfDxj0JSzyl1NLhOLWUuWuqt3WKNm3nM0agCCcupPfryk11/pQrqwyMpYmCCvMRroJGtZsOeRIrQ4TjNs4Z0aOsJPLf4VBnyHyoTxRVOrNHI3xdArFY9iAMxjU7zqefhXWsc41LuWEZQTInvMnQCor4GlS28JOQ5hJjTnGaKr6UhOQtiuNWyUukKznMXRRlEsxbMNI3Y9+wpvEOkqXDK28hM81OkBQNhO0meZoZjuHFGIzhoMaDxIPtFR2eDX3+Czdcfw22P3CprFj4ZnkmuAo3FbZVQRlYA5mWHL66FszDLHcO+lpeGdGLna66xiU2iLDmd55DbT3rq3/zjwMnJ8gnB2+0wiSQRB0Mk/wC+tX8RYysAyRJUgd6zBPjAgTWzv4KTqAfTxH5fOq/0UggyZWIMmRAA012+LTY5z3mmk23ZwR8SjEY/hbKiXezleYhgW0MSygysmYkCYJqhNbPGdH1eJkQIEGANuUR3mhl3oqOTH1APMDl5/KqRlxyN5sWZ4sT40goq3R5+TL6yPs/9QqF+D3R9WfIjuJ+4GntDWiJAsAlXAPMHT5r+NJ1BcwmZo8Nde/xmiPC8JcTNnDKvMQfEUbwHCnxAJtntLrGUbCSO3Ik6HQxt7wnlUCsVZkLmHKntKR4HQ/ramLbJ2BJ8BW16R8HtphxdIa4xyjMtwRaPaDLct/EkmInw7Q+Gs1gbyh0B+2vtOtGOXaOyQdOSk9pl0YZfPzj7wa5WHM/L/vVji17M8+u2+tdw3DrduhXfq1IJzRMQCRpI5+NPfpth6OkaLovw7sm4dQ2izAMKdTudzp6UV4hxhFbqtZII5aCNDM8z4UF6NdMbmHZlBDoVMBxOqK5SB9WSdQKpcW46bju4VVZ3lSAJVdwAfDQVxPDKeRuXTsV3SjwJxyHAZQJWZOkkHwHd40JsPvqB5z+ArSXOLteskZVGZcpIEa8/SfvrOv8Au2iAdBvXTivXVk5cPZCMPEe/50ltSTAEkkAbc6UYheaj0050U6O8OS9egxoM8HYgRMzuNfaqSlqrYuzbPSuDXkw9m1a7KMghyuWGOpklgjzrs0xtUmNxa3BGc8wNUGvnmMefKaymKwuIgqjNK6BQT/1HlyjlVfB3MVnVAYI5ExziY3GsD1rxngt72rOpZO1FG5xm9buG2915UwQXLCR/emR4xrV23xsR21st/fsWW+Ztz86o9KOEulwMQktOaBOoiW1ncmhGJtsAAba+Y3+R/Cu6OOM0mmJvraaDGJx1p/8A7fD+YRk/9u4B8qJdHLthGuXFsW5RCpUl3S5OrIVYmOypGhnt+E1kACB8Da7GTE/OrVm7eAVURmLEgEAksRuBG8CmnibjSf3NGcLto179Ob/Wq1m5cS0YIRWYKmhzoBOgkE6/aG5orhca+PN2w83XNoF3eQUtI3WqQNQWhpkjMC45LFefYTiJto0IczactBI1EgkGdNCNhWt/Zv0pXBs7FQxuQGLNBy6mCY11JO/d3VzZ8Plwcsa5XQpDJs6fJa6VdD8FhLYKW2ZswOW5fMlCAYVVUHzY9xoKmNwFvN1mCtlp0Bu3zoZ7rg22r0zHYrhdw9fea0WUadpWfc9nIJllMgaR7aedcXwWFvI120yq8mFa6oME9kZerXXUEmTuZ5xDw2ac1WTb+fQacca6JC4LjOBYCeH4ZCZAJe+wJHdN7WpcZjsPEJg8IPEW2OnI9pzQh+CWSerN9QEGjBXfMcxDFYHOBAPIjc0jFEGVFLAAAElgD3928zPyrrlBt+lv7iRnjS5iitisVmJy27CjwtJ+INDbmNI5IPK2g/5anu4d2mFUep/EmoW4Q86lfvrrgkupCc49kQHiL94/lX8q4cRf7be8fdVheDt9oe1OXgx5v8vLx8flVPSR2OscZuj+1uejt+BonguN3ToLl4+Ga4fxqlb4P/G3t5fmfapV4IPtP93f4eVRnCMisc+oRv4m8DP7wSOYYffXVDZ4ONfi9/PwrqmsSQz8UmbN6iJrzO3irik5WZd9mI+6rdvpJiV06xj5gN94q+h5X8O+zN60VXuIDWUtdMLw+JUf0g/I/hVm30yU/FbI/utPyIFLozeVJBs2R+v14U36IPD9Aj8T70Hw/SMNdJJi1H1gAQQNeeuvdPLSi1jiVpvhuIfUA+xpWmjOMkX7WOcWOoU/uiwuRA1bQ5idzQ44L5R8lYD7/lU+HPZXyH3CpxUqoOzBd/g+cHs5tzvucq68yTIJ9aG4jgqq0i20bzMkAmRyMaaa1tMJYJAI7zpHp51YfDgocyyI3GomdNBqN6k/EOLo6cbbPN7uDU6szNtufCO7uAFNu8LUDssB3zrv3CtTxLh03bRRewrozeQJnQ6nSKh45w8G2RaWWII+7v2qq8QnXydDiZ3D4lbBR8gJOoIMRlLId53gmiOA4EcawZTEtsWkxMkAAb93oKJXcFbygx2gF9wADp5zTeAt1Sh9UdSxHI/ESKEstxbj1HildPoGOMfsufDYd7i3UYK3wAkGCcpJzAQQSNADv4VgsZwV8xJIEHzrUca402JuF7jF2nf7tRQpjzC6nflQwSyRXrdsGRJvgDf0V3t8vGKlTCw2YtO4I5EAQRprBGlXLwk1HlFdezZGi0OIuM+VoLhlOpOjamJOhJ51UugsxZ3dyebNJOn6FOFLFKkkFsnuY92BBbQiDAAzCB8UDXUbnuphvSQWlo8Y89qaopa2qNszncHXLr3+MROn6086VbsbCPGTImPymkBpZo0hbGkzyHt5/jSZP17flUlKBWAMCfr1p62/16UhcDeBXDFIN2X3FYw/Ie+kKeNNbiFv7Y+f5VE3FLf2vkayTMTi3TxaFUG4unLMfT/vTTxxfsn5UaYvIWW2KlVRQI8e7k9z/wBqb/xA/JV+f51tGDVmkQVIBWZbj92NCvlH51Z4fiLtx4uXerWCxOUHZSVELrqco/xUrjXUKxSfQ0dnnXUBtq+su59Y+5jS0tr3D/DzNQ+J4fe/reHtbPNsPdB8yF7P41QudF+HXS3VY1rJ+quIQjXXdgsQdOemu9Z97igmC3nAH4D7qamPI5nuMkH85qekl0b/AD+dltovsaK1+yW/dUNYvYa9PJLokeGmYeWvtQ3iH7NuIWfjwtwjvUBx/kJPyqrZxyaTbUkcxoflRbBdLrtrS1fxFvwF0sv8rSK2+VfP6f5DrFmRxOCdDldSrdzAqeXJoqBrZG4Nelr+0nFkZXu2b6/Zv2EI91ANR3eP4W4D13C8MTB7WHutZI03yiZ9aosz7r8/WhdDzq1eZfhYjyJH3Vdtcbvja63rr94NbFsHwi4BIxuFaBuq3bcwJM6tH50lroHhLv8AUcRwpPJbuew3+aRReaPdfYV47DnRi4z4e27mWZZOkbk8h4RRjEIChkfqaE8N6O42ygWMPctrADJftjTlEkA/KjP9FX7iQtuTI+F7bfNXNePmXqsaGNpgprY/RNVMRZP1THfMn/mFEL3D76/Fauj/AANHuBFUGuHaDPdB/KlidFEBsaanXw0HsSaiu2BHOpmuHuPtTXViDA5H7qqmamAGUVG0VNesMBqPmv8A1VSuX/An1X86740yekvYqY6+oMExIHfPyqnbxqAASf151YxOAN1gZVNAO0fH+EHvpq9HzzuIB3kP6/V5V0KUUuWL5U/YhPEl7jXf0oOSn3qx/Q1oETfUg81Xb+Z1qa3gsMhVusdhOnZQAkHb4m0rbxD5Mvj6os4jC5cImIF2wzOSOpDE3VAmWYQAo0Gk6yKCHijdw+f51fLYSCIvHu7YHrpbFMONw4EDDz4lnJn+ePlQi67NheL5RSPEbnh7Uw4659r7hRI8Zt/Vw9oegP8AqBpB0jcfCltfJFH+lRTbP/yDyorrL9wZ9IuH6zeh/KpUwV5tluN5Kx/CimL4zikkMWUAxoTHuGIPpVJ+KXm3djPjNbaT6JDeXBd39P8AJGvAb5/sn9Vj/VFPHALvPIPO5bH/ADVGLjMPjHlrPyWKiQMe/wCfl6Dxo3P4Brj+S3/QJG9y0P8AGT/pU0n9F2x8V9PRXP3qBVSymZgCyoD9ZpgeeUE+wrQ4boxZyZ7mLURqQtpyQJ0JkArPKQJkUsm49X9gpQfRApcNYAI65zPdb8Z53BSdVhxzun0UfnV1kwaPljEXV2zgqgO+oUrPduRtRJLvD1Gli8+n1yF/+T8KVya9/sFKPsjPE2Bslw+bj8Eqayiv/V4dm8i7f6aPL0jsJ8GFtDxJWfcW5+dSXunrkaKo8yx/Gkc5dk/qOlHvX0BVrgd9tsJA72BH/uNRXC9EsWwHZsWx4KrH/Ipn39ais9KrzdrMAJgBVALHukCYG517u/Q7bVgofFXXlwGFsGbhU6g69m2pGuYgkgjKpBmo5JzXWi0K7EdnojcX4sRbU923yzrHzrq03R3hd7EIWw5tYa2DlGdFbOefbuyWI0mIAzbCurm8yf4v8D+Yvxnjd3EKGIO3IimNfXlJ9Kga3LEAz4120d/t5Hfxr2NUeSXurPdSTUlh8w3Ejxn511xR+v8AtUG+aY6I89ON3Q6nY1GyVG6EUySYbLqYhh8LH0JFKca31vmAfnFQWceqCHtK3iZ19jHyp1ziFs/DbKnwcgexBoa89BtkTWuIFTKdk/wkqfdTVv8A4ju/WIf/APIq3fncUn50GDg7x93zGlcbfiR8x7itohqfVGy4Qbl/LkFhc0nsYprDgjkbedoJ5fu41q5jOGYxQZbiKD+G4uJX0CNbMbcqwIzdwb1/CrOG41dtf1dy5b8FdlHsDFK8fsG33DOIe+pj6blJ+reF203+dCo/mqu1jHESpN0f+k1u78rZJqxh+n2JGjOt0d1xAfcrlJ96mbpBhbn9fgUBP1rRy+uUZT7vyrVXVL8+hrfuZzEY7EIYdriHuMqfbQ1AeJXf/MufzH862lrGYRhFvGYmwPsXQblv+SGWNt2qX/hzrR+7bA4ozyXq3jywx0O+/hT7pdUCm+5hfpjE9pmbzY/nSXBrqCP141qMT0UhobC4hY36i4l8D/BGYerVCvBsL8Ixb2n+zettb+QBUer0d4r8/sZJmfdVEQdTGxGgO4PcahneK1D9CrxUtbNm8o1JRgYHeShgepoVjeCvbBzW3WP8Q9SNB70Vki+4HFg4Ie7apBZ9Pf5aVdt2otgnMrSfiHZIhSuU98NJnSGWkN0AbMfEQR7iazkzJDcBwhrrqqdskxlzBZ9WOk0T4j0aI689S9lLTn+sZeymYArmn97cGZfhG0mI1Aq3xEKQVBEGd6uYjj5uWntlR2jmmTvKmY74WOW9TbybfA3poUF8K5W7bJADDq7jFB2lABNvTXRDt9Ve4UawPFw7WbOFW2wz9cUu21CC4qw4JUktaKrOUkCW5RWJub6CKms8QuL8LEaZdIGmum3iaeePbkWM3Edj8b1js2UKHOaANBMmB3CiHAcK/WA279tCUcSWiFZCGQgjWQSCBO5oIRXVRx4pCbc2zR8fs3LVxBcfD3CLaKptMCAqplSQIIaNddzU+C4jauWr63Ll5WZbY7Lgi4Q0kOrL2gMqkQRGWsrNWMM5VWI5wvpqT9wHrUni9NN8jrJzwGOldxWuqVvvcARF7SKmUKoUIAmhAAiYoIDTr12TNIrazHj+vWngtYpGfLsQVKlMtkTqJq1hrYLCNq0nQTW8CwK2bNq+6hnfs2UYSs5pe6wPxKsqADozFQdFYEp0c4Z9JvO15iFAa9fuEywQHM513cmAPFqn4jgYFrTS3YsBY7nQXWaB/Hcb3FajoPwUXMNfgaXblpT35VzOV/mj2FeVkzLls7NdQe3Dvpxz3LdxLaALZtWwCLduTAIPMxJO5M+FLW7tp1U5TuY9FVYHzrq8/wA5y5cqDddEfKnWUtu9HIGo23pK+po8osC+JmKd9KqrXUNUGy6MVT2vAg7foUPpZoaINj7ba69xrkOh2/X3000lMDoSMppA5FKDBEVKx8Af14UBkNGJ7xP67xrUwxAPM+uo+dV2TSajoUmOptFzKD//ACfwOtcyk7MPXSqgap0ed6DVDKSkSWbxCiVmpVvrOoI9KQOQuh35bj51Ys2Q1t2OhSIjYyeYP4RU5V1G1oLYPjd8ABMQ5A2VjnUeS3JA9qLW+mN8jLdWxeHc6x8gcn+WsQwjUVcwdwkgHXapSh3Nsatsbgn/AK7BNaP2rRH3KbYHsadf4iIK2sRduWyFAW8RcHxKMp61BGvIcqC2PjCcoOvPQSNvKid3gtt8M16CHTLsTDaruD58oqEpJUmJKVrgTGYPT4LbLyGRdpns6SN+XfQ67gMOdTbe0e9G084aT7U/G410CKGOU2w+U6jNnYTrqDHjUb326sNMzyOvP3+dGOy7gTZC/BA39XfRu5bq5T5TqarXuBXVBJt6DmjT6xrt6Vae2GWSBVS1jHRsqsVExA29jp8qvGUmFSi+oPe1rEwe5gQfxFMNhu7Tw1+6tklzrLJLgNDKmoBkEEz3g6coHhTMX0csm29wAowEjKdNB4zTLL7jvH7GOEUuQVPimyn7W3xa7id9/nT2ww6vOJB7uXz1qtk6Kpsipeq7Ajkx+YEfcajFT2DuO8H5CR8xWtikbhdN/GnqqzEmCO7X7qVhXXLY1pbDYttFJMsB3ab/AJUW4Hgg7LqJnbv+dBmtgE+FaDot/WjzH31HM6i2iuPmSPRuNYCLdhlY9hRabYwVEpII2KGP8BrddDuHZMLM/HqNAYie7fn3VlMGesvdW3w3FZSP7is6MJ2YEb9xI51t+FiMLA5FlnnCsQDpz0r5+cnSbOrJ0ozXErrI0C6NSW0LLvGsFjyrqdjsIrsMwHwhvItMgeEiY8TSVLpwyyfB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56" name="Picture 12" descr="https://encrypted-tbn1.gstatic.com/images?q=tbn:ANd9GcSvdUBnFOl6EGKe90ZSBZaWYIcy1H4lHmM1XPCZDDM2cDR91iG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3571900" cy="277654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      </a:t>
            </a:r>
            <a:r>
              <a:rPr lang="th-TH" sz="6700" b="1" dirty="0" smtClean="0">
                <a:solidFill>
                  <a:srgbClr val="0070C0"/>
                </a:solidFill>
              </a:rPr>
              <a:t>หัวหิน ประจวบคีรีขันธ์</a:t>
            </a:r>
            <a:br>
              <a:rPr lang="th-TH" sz="6700" b="1" dirty="0" smtClean="0">
                <a:solidFill>
                  <a:srgbClr val="0070C0"/>
                </a:solidFill>
              </a:rPr>
            </a:b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           </a:t>
            </a:r>
            <a:r>
              <a:rPr lang="th-TH" sz="2800" dirty="0" smtClean="0"/>
              <a:t> หัวหิน เป็นเมืองตากอากาศเก่าแก่และคลาส</a:t>
            </a:r>
            <a:r>
              <a:rPr lang="th-TH" sz="2800" dirty="0" err="1" smtClean="0"/>
              <a:t>สิค</a:t>
            </a:r>
            <a:r>
              <a:rPr lang="th-TH" sz="2800" dirty="0" smtClean="0"/>
              <a:t> ได้รับความนิยมมานาน เป็นหนึ่งในเมืองตากอากาศชายทะเลแรก ๆ ของเมืองไทย ความสวยงามของหัวหิน เริ่มเป็นที่รู้จักครั้งแรกในรัชสมัย พระบาทสมเด็จพระจุลจอมเกล้าเจ้าอยู่หัว รัชกาลที่ 5</a:t>
            </a:r>
            <a:endParaRPr lang="th-TH" sz="2800" dirty="0"/>
          </a:p>
        </p:txBody>
      </p:sp>
      <p:pic>
        <p:nvPicPr>
          <p:cNvPr id="5122" name="Picture 2" descr="หัวหิน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929090" cy="3143248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Qc6PWH_ypX0txngtPT2BGURBEJxeM5W0qUSnNq37NCTU2MusX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857652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7242" y="85723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5400" b="1" dirty="0" smtClean="0">
                <a:solidFill>
                  <a:schemeClr val="accent4">
                    <a:lumMod val="50000"/>
                  </a:schemeClr>
                </a:solidFill>
              </a:rPr>
              <a:t>วัดพระศรี</a:t>
            </a:r>
            <a:r>
              <a:rPr lang="th-TH" sz="5400" b="1" dirty="0" err="1" smtClean="0">
                <a:solidFill>
                  <a:schemeClr val="accent4">
                    <a:lumMod val="50000"/>
                  </a:schemeClr>
                </a:solidFill>
              </a:rPr>
              <a:t>รัตน</a:t>
            </a:r>
            <a:r>
              <a:rPr lang="th-TH" sz="5400" b="1" dirty="0" smtClean="0">
                <a:solidFill>
                  <a:schemeClr val="accent4">
                    <a:lumMod val="50000"/>
                  </a:schemeClr>
                </a:solidFill>
              </a:rPr>
              <a:t>ศาสดาราม กรุงเทพมหานคร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/>
              <a:t>               กรุงเทพมหานคร มหานครแห่งความยิ่งใหญ่ มหานครแห่งความรัก ความหวัง และการสรรค์สร้าง มหานครที่มีร่องรอยของประวิติศาสตร์อันงดงาม เป็นดินแดนแห่งพุทธศาสนาที่เต็มเปี่ยมด้วยแรง</a:t>
            </a:r>
            <a:endParaRPr lang="th-TH" sz="2800" dirty="0"/>
          </a:p>
        </p:txBody>
      </p:sp>
      <p:pic>
        <p:nvPicPr>
          <p:cNvPr id="4098" name="Picture 2" descr="วัดพระศรีรัตนศาสดารา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357718" cy="2900360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S9977lootUkFOnmseBzUeK81pu-pnjwNBlC31I7Ujts51U48A2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786214" cy="27670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0184" y="571480"/>
            <a:ext cx="8229600" cy="1847088"/>
          </a:xfrm>
        </p:spPr>
        <p:txBody>
          <a:bodyPr>
            <a:normAutofit/>
          </a:bodyPr>
          <a:lstStyle/>
          <a:p>
            <a:r>
              <a:rPr lang="th-TH" dirty="0" smtClean="0"/>
              <a:t> </a:t>
            </a:r>
            <a:r>
              <a:rPr lang="th-TH" sz="5400" b="1" dirty="0" smtClean="0">
                <a:solidFill>
                  <a:srgbClr val="E808B8"/>
                </a:solidFill>
              </a:rPr>
              <a:t>สะพานข้ามแม่น้ำแคว กาญจนบุรี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2800" dirty="0" smtClean="0"/>
              <a:t>            กาญจนบุรี ดินแดนที่มีหน้าบันทึกเรื่องราวทางประวัติศาสตร์มาตลอดทุกยุคสมัย และนักท่องเที่ยวน้อยคนนัก ที่จะไม่เคยเดินทางมาสัมผัสกับดินแดนแห่งนี้ ปัจจุบันกาญจนบุรีก็ยังคงมีมนต์เสน่ห์อยู่ไม่เสื่อมคลาย </a:t>
            </a:r>
            <a:endParaRPr lang="th-TH" dirty="0"/>
          </a:p>
        </p:txBody>
      </p:sp>
      <p:pic>
        <p:nvPicPr>
          <p:cNvPr id="3074" name="Picture 2" descr="สะพานข้ามแม่น้ำแค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4429156" cy="2971798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QW0eWQaHO_CFSdIuoHYic-DeBkvK2yjLiMH463D85HZnvFgvT41SPL8gb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643314"/>
            <a:ext cx="3429024" cy="29718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28746" y="714356"/>
            <a:ext cx="8229600" cy="1632798"/>
          </a:xfrm>
        </p:spPr>
        <p:txBody>
          <a:bodyPr>
            <a:normAutofit/>
          </a:bodyPr>
          <a:lstStyle/>
          <a:p>
            <a:r>
              <a:rPr lang="th-TH" dirty="0" smtClean="0"/>
              <a:t>           </a:t>
            </a:r>
            <a:r>
              <a:rPr lang="th-TH" b="1" dirty="0" smtClean="0">
                <a:solidFill>
                  <a:srgbClr val="7030A0"/>
                </a:solidFill>
              </a:rPr>
              <a:t>สวนนกชัยนาท 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/>
              <a:t>  ชัยนาท อาจเป็นเมืองเล็ก ๆ ที่หลายคนมองข้ามไป หากได้ลองมาสัมผัสชัยนาทแล้วจะรู้ได้ว่าเมืองเล็กๆ เช่นนี้ ได้ซุกซ่อนเรื่องราวและสิ่งดีงามไว้เป็นจำนวนมาก ชัยนาท เป็นจังหวัดที่ตั้งอยู่บริเวณภาคกลางตอนบน</a:t>
            </a:r>
            <a:endParaRPr lang="th-TH" sz="2800" dirty="0"/>
          </a:p>
        </p:txBody>
      </p:sp>
      <p:pic>
        <p:nvPicPr>
          <p:cNvPr id="2050" name="Picture 2" descr="สวนนกชัยนา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071966" cy="3114674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RrW7EMPVH7o4WDulVPq934iTUtyElLJOp8yvZJW6lGBNLh3V-U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3786214" cy="299562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440</Words>
  <Application>Microsoft Office PowerPoint</Application>
  <PresentationFormat>นำเสนอทางหน้าจอ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ไหลเวียน</vt:lpstr>
      <vt:lpstr>สถานที่ท่องเที่ยวภาคกลาง</vt:lpstr>
      <vt:lpstr> พิพิธภัณฑ์ลูกหลานพันธุ์มังกร</vt:lpstr>
      <vt:lpstr> พิพิธภัณฑ์ลูกหลานพันธุ์มังกร</vt:lpstr>
      <vt:lpstr>    ตลาดน้ำยามเย็นอัมพวา สมุทรสงคราม </vt:lpstr>
      <vt:lpstr>             วัดโสธรวรารามวรวิหาร ฉะเชิงเทรา                                        </vt:lpstr>
      <vt:lpstr>        หัวหิน ประจวบคีรีขันธ์ </vt:lpstr>
      <vt:lpstr> วัดพระศรีรัตนศาสดาราม กรุงเทพมหานคร </vt:lpstr>
      <vt:lpstr> สะพานข้ามแม่น้ำแคว กาญจนบุรี </vt:lpstr>
      <vt:lpstr>           สวนนกชัยนาท  </vt:lpstr>
      <vt:lpstr>  พระปฐมเจดีย์ นครปฐม </vt:lpstr>
      <vt:lpstr>  เกาะเกร็ด นนทบุรี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COM_T</dc:creator>
  <cp:lastModifiedBy>kroo panida</cp:lastModifiedBy>
  <cp:revision>17</cp:revision>
  <dcterms:created xsi:type="dcterms:W3CDTF">2015-02-04T01:43:57Z</dcterms:created>
  <dcterms:modified xsi:type="dcterms:W3CDTF">2016-03-17T07:54:57Z</dcterms:modified>
</cp:coreProperties>
</file>